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88" r:id="rId3"/>
    <p:sldId id="289" r:id="rId4"/>
    <p:sldId id="291" r:id="rId5"/>
    <p:sldId id="292" r:id="rId6"/>
    <p:sldId id="290" r:id="rId7"/>
    <p:sldId id="293" r:id="rId8"/>
    <p:sldId id="294" r:id="rId9"/>
    <p:sldId id="295" r:id="rId10"/>
    <p:sldId id="310" r:id="rId11"/>
    <p:sldId id="296" r:id="rId12"/>
    <p:sldId id="309"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11" r:id="rId26"/>
    <p:sldId id="312" r:id="rId27"/>
    <p:sldId id="313" r:id="rId28"/>
    <p:sldId id="314" r:id="rId29"/>
    <p:sldId id="315" r:id="rId30"/>
    <p:sldId id="286"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9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5196" autoAdjust="0"/>
  </p:normalViewPr>
  <p:slideViewPr>
    <p:cSldViewPr>
      <p:cViewPr>
        <p:scale>
          <a:sx n="70" d="100"/>
          <a:sy n="70" d="100"/>
        </p:scale>
        <p:origin x="-138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B7F5AF-2EDF-4462-8179-8E6AB1BAB36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EE181C8-DC30-4A40-B702-446B804C74B2}">
      <dgm:prSet phldrT="[Text]"/>
      <dgm:spPr/>
      <dgm:t>
        <a:bodyPr/>
        <a:lstStyle/>
        <a:p>
          <a:r>
            <a:rPr lang="ro-RO" dirty="0" smtClean="0"/>
            <a:t>Jean Monnet</a:t>
          </a:r>
          <a:endParaRPr lang="en-US" dirty="0"/>
        </a:p>
      </dgm:t>
    </dgm:pt>
    <dgm:pt modelId="{3D662608-798F-4E2A-AE48-F26CCAC9F5A1}" type="parTrans" cxnId="{243EA88B-D85E-4899-BD85-D5C25A0C59F4}">
      <dgm:prSet/>
      <dgm:spPr/>
      <dgm:t>
        <a:bodyPr/>
        <a:lstStyle/>
        <a:p>
          <a:endParaRPr lang="en-US"/>
        </a:p>
      </dgm:t>
    </dgm:pt>
    <dgm:pt modelId="{FDE32AF1-BD1D-4406-A9B3-EDD4F4051D54}" type="sibTrans" cxnId="{243EA88B-D85E-4899-BD85-D5C25A0C59F4}">
      <dgm:prSet/>
      <dgm:spPr/>
      <dgm:t>
        <a:bodyPr/>
        <a:lstStyle/>
        <a:p>
          <a:endParaRPr lang="en-US"/>
        </a:p>
      </dgm:t>
    </dgm:pt>
    <dgm:pt modelId="{A860DBB5-C58D-4784-B022-CB436E7D1F61}">
      <dgm:prSet phldrT="[Text]"/>
      <dgm:spPr/>
      <dgm:t>
        <a:bodyPr/>
        <a:lstStyle/>
        <a:p>
          <a:r>
            <a:rPr lang="ro-RO" dirty="0" smtClean="0"/>
            <a:t>Kondrad Adenauer</a:t>
          </a:r>
          <a:endParaRPr lang="en-US" dirty="0"/>
        </a:p>
      </dgm:t>
    </dgm:pt>
    <dgm:pt modelId="{536F7DB4-F92E-4500-AE2B-D89BEA8570A0}" type="parTrans" cxnId="{6B57C117-6D06-4E40-83C0-14EADB08C963}">
      <dgm:prSet/>
      <dgm:spPr/>
      <dgm:t>
        <a:bodyPr/>
        <a:lstStyle/>
        <a:p>
          <a:endParaRPr lang="en-US"/>
        </a:p>
      </dgm:t>
    </dgm:pt>
    <dgm:pt modelId="{6620E33C-0FEA-4E60-A816-77618B760DF1}" type="sibTrans" cxnId="{6B57C117-6D06-4E40-83C0-14EADB08C963}">
      <dgm:prSet/>
      <dgm:spPr/>
      <dgm:t>
        <a:bodyPr/>
        <a:lstStyle/>
        <a:p>
          <a:endParaRPr lang="en-US"/>
        </a:p>
      </dgm:t>
    </dgm:pt>
    <dgm:pt modelId="{900F0AA8-D2C1-4AE8-A059-DB54B9FC5013}">
      <dgm:prSet phldrT="[Text]"/>
      <dgm:spPr/>
      <dgm:t>
        <a:bodyPr/>
        <a:lstStyle/>
        <a:p>
          <a:r>
            <a:rPr lang="ro-RO" dirty="0" smtClean="0"/>
            <a:t>Louise Weiss</a:t>
          </a:r>
          <a:endParaRPr lang="en-US" dirty="0"/>
        </a:p>
      </dgm:t>
    </dgm:pt>
    <dgm:pt modelId="{05ECCA90-2E62-43E3-85C2-FC1F16D2DC50}" type="parTrans" cxnId="{6203E703-0973-4E4E-A504-BE9DB11F97E3}">
      <dgm:prSet/>
      <dgm:spPr/>
      <dgm:t>
        <a:bodyPr/>
        <a:lstStyle/>
        <a:p>
          <a:endParaRPr lang="en-US"/>
        </a:p>
      </dgm:t>
    </dgm:pt>
    <dgm:pt modelId="{B6B38A78-6E85-48E2-B355-2B8022402A60}" type="sibTrans" cxnId="{6203E703-0973-4E4E-A504-BE9DB11F97E3}">
      <dgm:prSet/>
      <dgm:spPr/>
      <dgm:t>
        <a:bodyPr/>
        <a:lstStyle/>
        <a:p>
          <a:endParaRPr lang="en-US"/>
        </a:p>
      </dgm:t>
    </dgm:pt>
    <dgm:pt modelId="{3091E8DD-0085-4324-99B6-1C2782D9F612}">
      <dgm:prSet phldrT="[Text]"/>
      <dgm:spPr/>
      <dgm:t>
        <a:bodyPr/>
        <a:lstStyle/>
        <a:p>
          <a:r>
            <a:rPr lang="ro-RO" dirty="0" smtClean="0"/>
            <a:t>Alcide De Gasperi</a:t>
          </a:r>
          <a:endParaRPr lang="en-US" dirty="0"/>
        </a:p>
      </dgm:t>
    </dgm:pt>
    <dgm:pt modelId="{13813924-2EA3-4948-AF98-A3A840E1BF52}" type="parTrans" cxnId="{C1F03BB5-3BA8-47AB-819A-9B17AB07AAF5}">
      <dgm:prSet/>
      <dgm:spPr/>
      <dgm:t>
        <a:bodyPr/>
        <a:lstStyle/>
        <a:p>
          <a:endParaRPr lang="en-US"/>
        </a:p>
      </dgm:t>
    </dgm:pt>
    <dgm:pt modelId="{EDFC48B3-1571-4523-8C49-FCEECA0E79CF}" type="sibTrans" cxnId="{C1F03BB5-3BA8-47AB-819A-9B17AB07AAF5}">
      <dgm:prSet/>
      <dgm:spPr/>
      <dgm:t>
        <a:bodyPr/>
        <a:lstStyle/>
        <a:p>
          <a:endParaRPr lang="en-US"/>
        </a:p>
      </dgm:t>
    </dgm:pt>
    <dgm:pt modelId="{81122ABC-5EA7-4BAA-9649-9C2023A44785}">
      <dgm:prSet phldrT="[Text]"/>
      <dgm:spPr/>
      <dgm:t>
        <a:bodyPr/>
        <a:lstStyle/>
        <a:p>
          <a:r>
            <a:rPr lang="ro-RO" dirty="0" smtClean="0"/>
            <a:t>Robert Schuman</a:t>
          </a:r>
          <a:endParaRPr lang="en-US" dirty="0"/>
        </a:p>
      </dgm:t>
    </dgm:pt>
    <dgm:pt modelId="{5DD8B30A-24C5-4A23-9590-8E198755093C}" type="parTrans" cxnId="{00376E4D-AA9A-4120-94C6-A279BDCDD037}">
      <dgm:prSet/>
      <dgm:spPr/>
      <dgm:t>
        <a:bodyPr/>
        <a:lstStyle/>
        <a:p>
          <a:endParaRPr lang="en-US"/>
        </a:p>
      </dgm:t>
    </dgm:pt>
    <dgm:pt modelId="{9195FFFD-E5C4-4D3C-B177-7E1A99D3EBB4}" type="sibTrans" cxnId="{00376E4D-AA9A-4120-94C6-A279BDCDD037}">
      <dgm:prSet/>
      <dgm:spPr/>
      <dgm:t>
        <a:bodyPr/>
        <a:lstStyle/>
        <a:p>
          <a:endParaRPr lang="en-US"/>
        </a:p>
      </dgm:t>
    </dgm:pt>
    <dgm:pt modelId="{7B43BAE5-49B9-42B1-B9D7-85C69F84ABA9}">
      <dgm:prSet phldrT="[Text]"/>
      <dgm:spPr/>
      <dgm:t>
        <a:bodyPr/>
        <a:lstStyle/>
        <a:p>
          <a:r>
            <a:rPr lang="ro-RO" dirty="0" smtClean="0"/>
            <a:t>Simone Veil</a:t>
          </a:r>
          <a:endParaRPr lang="en-US" dirty="0"/>
        </a:p>
      </dgm:t>
    </dgm:pt>
    <dgm:pt modelId="{B0925739-4644-4B65-B3E9-45E570E05518}" type="parTrans" cxnId="{F3C4B24C-1672-492F-84AC-CE8483977018}">
      <dgm:prSet/>
      <dgm:spPr/>
      <dgm:t>
        <a:bodyPr/>
        <a:lstStyle/>
        <a:p>
          <a:endParaRPr lang="en-US"/>
        </a:p>
      </dgm:t>
    </dgm:pt>
    <dgm:pt modelId="{749AAF29-52D6-4EA0-A7B0-C1C4FDDB04BA}" type="sibTrans" cxnId="{F3C4B24C-1672-492F-84AC-CE8483977018}">
      <dgm:prSet/>
      <dgm:spPr/>
      <dgm:t>
        <a:bodyPr/>
        <a:lstStyle/>
        <a:p>
          <a:endParaRPr lang="en-US"/>
        </a:p>
      </dgm:t>
    </dgm:pt>
    <dgm:pt modelId="{59A26936-B90A-4903-AB73-0F61369983DD}">
      <dgm:prSet phldrT="[Text]"/>
      <dgm:spPr/>
      <dgm:t>
        <a:bodyPr/>
        <a:lstStyle/>
        <a:p>
          <a:r>
            <a:rPr lang="ro-RO" dirty="0" smtClean="0"/>
            <a:t>Marga Klompe</a:t>
          </a:r>
          <a:endParaRPr lang="en-US" dirty="0"/>
        </a:p>
      </dgm:t>
    </dgm:pt>
    <dgm:pt modelId="{37C6696A-2694-496E-A55D-79281DAD248E}" type="parTrans" cxnId="{1D96EA7C-0BDF-4C46-9F0D-BE5ADA7DC0C8}">
      <dgm:prSet/>
      <dgm:spPr/>
      <dgm:t>
        <a:bodyPr/>
        <a:lstStyle/>
        <a:p>
          <a:endParaRPr lang="en-US"/>
        </a:p>
      </dgm:t>
    </dgm:pt>
    <dgm:pt modelId="{AC73B9BE-963D-4F98-8F4D-7887BF7AB035}" type="sibTrans" cxnId="{1D96EA7C-0BDF-4C46-9F0D-BE5ADA7DC0C8}">
      <dgm:prSet/>
      <dgm:spPr/>
      <dgm:t>
        <a:bodyPr/>
        <a:lstStyle/>
        <a:p>
          <a:endParaRPr lang="en-US"/>
        </a:p>
      </dgm:t>
    </dgm:pt>
    <dgm:pt modelId="{65912BF9-E6A3-42AF-9910-C9BF2387C855}">
      <dgm:prSet phldrT="[Text]"/>
      <dgm:spPr/>
      <dgm:t>
        <a:bodyPr/>
        <a:lstStyle/>
        <a:p>
          <a:r>
            <a:rPr lang="ro-RO" dirty="0" smtClean="0"/>
            <a:t>Winston Churcil</a:t>
          </a:r>
          <a:endParaRPr lang="en-US" dirty="0"/>
        </a:p>
      </dgm:t>
    </dgm:pt>
    <dgm:pt modelId="{8FC13F55-C101-4DBF-96FA-81F5B46123CC}" type="parTrans" cxnId="{4B8C51E4-376D-4FB8-BFBC-5041043A1E6A}">
      <dgm:prSet/>
      <dgm:spPr/>
      <dgm:t>
        <a:bodyPr/>
        <a:lstStyle/>
        <a:p>
          <a:endParaRPr lang="en-US"/>
        </a:p>
      </dgm:t>
    </dgm:pt>
    <dgm:pt modelId="{E5B40B6A-DCC0-4FF0-9A0D-A944C6B24FB1}" type="sibTrans" cxnId="{4B8C51E4-376D-4FB8-BFBC-5041043A1E6A}">
      <dgm:prSet/>
      <dgm:spPr/>
      <dgm:t>
        <a:bodyPr/>
        <a:lstStyle/>
        <a:p>
          <a:endParaRPr lang="en-US"/>
        </a:p>
      </dgm:t>
    </dgm:pt>
    <dgm:pt modelId="{A027FE1E-D11F-4D47-B1D9-53646BC897C1}">
      <dgm:prSet phldrT="[Text]"/>
      <dgm:spPr/>
      <dgm:t>
        <a:bodyPr/>
        <a:lstStyle/>
        <a:p>
          <a:r>
            <a:rPr lang="ro-RO" dirty="0" smtClean="0"/>
            <a:t>Helmut Kohl și Fracois Minterand</a:t>
          </a:r>
          <a:endParaRPr lang="en-US" dirty="0"/>
        </a:p>
      </dgm:t>
    </dgm:pt>
    <dgm:pt modelId="{38BEA687-FFAE-459F-A687-8BB9C8000C93}" type="parTrans" cxnId="{76DB8703-2A99-40CF-B8E7-E8DAB95B1DDC}">
      <dgm:prSet/>
      <dgm:spPr/>
      <dgm:t>
        <a:bodyPr/>
        <a:lstStyle/>
        <a:p>
          <a:endParaRPr lang="en-US"/>
        </a:p>
      </dgm:t>
    </dgm:pt>
    <dgm:pt modelId="{90E745AA-E9A1-469A-BEB3-276A36BC5E3A}" type="sibTrans" cxnId="{76DB8703-2A99-40CF-B8E7-E8DAB95B1DDC}">
      <dgm:prSet/>
      <dgm:spPr/>
      <dgm:t>
        <a:bodyPr/>
        <a:lstStyle/>
        <a:p>
          <a:endParaRPr lang="en-US"/>
        </a:p>
      </dgm:t>
    </dgm:pt>
    <dgm:pt modelId="{BA5C8D95-5275-4654-9513-CA74946E1FC9}">
      <dgm:prSet phldrT="[Text]"/>
      <dgm:spPr/>
      <dgm:t>
        <a:bodyPr/>
        <a:lstStyle/>
        <a:p>
          <a:r>
            <a:rPr lang="ro-RO" dirty="0" smtClean="0"/>
            <a:t>Johan Willem Beyen</a:t>
          </a:r>
          <a:endParaRPr lang="en-US" dirty="0"/>
        </a:p>
      </dgm:t>
    </dgm:pt>
    <dgm:pt modelId="{CAD7D85A-CF6E-4112-AE93-E11C4D93F7F8}" type="parTrans" cxnId="{07C02623-56C2-4F1D-BB63-08BA164595FD}">
      <dgm:prSet/>
      <dgm:spPr/>
      <dgm:t>
        <a:bodyPr/>
        <a:lstStyle/>
        <a:p>
          <a:endParaRPr lang="en-US"/>
        </a:p>
      </dgm:t>
    </dgm:pt>
    <dgm:pt modelId="{53D6FAD5-3C9D-4BB3-B8D0-48A98CDAC1E4}" type="sibTrans" cxnId="{07C02623-56C2-4F1D-BB63-08BA164595FD}">
      <dgm:prSet/>
      <dgm:spPr/>
      <dgm:t>
        <a:bodyPr/>
        <a:lstStyle/>
        <a:p>
          <a:endParaRPr lang="en-US"/>
        </a:p>
      </dgm:t>
    </dgm:pt>
    <dgm:pt modelId="{504DE7E4-F53C-4C40-A58D-B0E4578DC0B3}">
      <dgm:prSet phldrT="[Text]"/>
      <dgm:spPr/>
      <dgm:t>
        <a:bodyPr/>
        <a:lstStyle/>
        <a:p>
          <a:r>
            <a:rPr lang="ro-RO" dirty="0" smtClean="0"/>
            <a:t>Ursula Hirschmann</a:t>
          </a:r>
          <a:endParaRPr lang="en-US" dirty="0"/>
        </a:p>
      </dgm:t>
    </dgm:pt>
    <dgm:pt modelId="{F051FFEF-3B88-4F17-A922-80975E7A5CCD}" type="parTrans" cxnId="{A0143191-0619-4B35-9BEA-F79C83DAFB8B}">
      <dgm:prSet/>
      <dgm:spPr/>
      <dgm:t>
        <a:bodyPr/>
        <a:lstStyle/>
        <a:p>
          <a:endParaRPr lang="en-US"/>
        </a:p>
      </dgm:t>
    </dgm:pt>
    <dgm:pt modelId="{9146F570-E4F3-416E-B6B8-FF669304CF4D}" type="sibTrans" cxnId="{A0143191-0619-4B35-9BEA-F79C83DAFB8B}">
      <dgm:prSet/>
      <dgm:spPr/>
      <dgm:t>
        <a:bodyPr/>
        <a:lstStyle/>
        <a:p>
          <a:endParaRPr lang="en-US"/>
        </a:p>
      </dgm:t>
    </dgm:pt>
    <dgm:pt modelId="{5F959D4F-A348-42F9-96A6-C34D3A2B6649}">
      <dgm:prSet phldrT="[Text]"/>
      <dgm:spPr/>
      <dgm:t>
        <a:bodyPr/>
        <a:lstStyle/>
        <a:p>
          <a:r>
            <a:rPr lang="ro-RO" dirty="0" smtClean="0"/>
            <a:t>Paul-Henri Spaak</a:t>
          </a:r>
          <a:endParaRPr lang="en-US" dirty="0"/>
        </a:p>
      </dgm:t>
    </dgm:pt>
    <dgm:pt modelId="{D53B3E32-EBA1-4FFC-B56B-6433BD0753D3}" type="parTrans" cxnId="{EF69082B-472E-4B26-B4AD-00EF31713729}">
      <dgm:prSet/>
      <dgm:spPr/>
      <dgm:t>
        <a:bodyPr/>
        <a:lstStyle/>
        <a:p>
          <a:endParaRPr lang="en-US"/>
        </a:p>
      </dgm:t>
    </dgm:pt>
    <dgm:pt modelId="{B89FF07F-2582-4C80-B7DB-C5744376B80D}" type="sibTrans" cxnId="{EF69082B-472E-4B26-B4AD-00EF31713729}">
      <dgm:prSet/>
      <dgm:spPr/>
      <dgm:t>
        <a:bodyPr/>
        <a:lstStyle/>
        <a:p>
          <a:endParaRPr lang="en-US"/>
        </a:p>
      </dgm:t>
    </dgm:pt>
    <dgm:pt modelId="{16A9FD06-8B38-4F8A-85CF-2D5562470412}">
      <dgm:prSet phldrT="[Text]"/>
      <dgm:spPr/>
      <dgm:t>
        <a:bodyPr/>
        <a:lstStyle/>
        <a:p>
          <a:r>
            <a:rPr lang="ro-RO" dirty="0" smtClean="0"/>
            <a:t>Melina Mercouri</a:t>
          </a:r>
          <a:endParaRPr lang="en-US" dirty="0"/>
        </a:p>
      </dgm:t>
    </dgm:pt>
    <dgm:pt modelId="{6F015CF0-A7CB-4C9D-B157-72272C52FC7B}" type="parTrans" cxnId="{BE163A6E-8ED8-4E4E-93CB-C7CDD9A7E75B}">
      <dgm:prSet/>
      <dgm:spPr/>
      <dgm:t>
        <a:bodyPr/>
        <a:lstStyle/>
        <a:p>
          <a:endParaRPr lang="en-US"/>
        </a:p>
      </dgm:t>
    </dgm:pt>
    <dgm:pt modelId="{BB925DB4-0CEF-421D-BBC9-A7CAE1F8B85D}" type="sibTrans" cxnId="{BE163A6E-8ED8-4E4E-93CB-C7CDD9A7E75B}">
      <dgm:prSet/>
      <dgm:spPr/>
      <dgm:t>
        <a:bodyPr/>
        <a:lstStyle/>
        <a:p>
          <a:endParaRPr lang="en-US"/>
        </a:p>
      </dgm:t>
    </dgm:pt>
    <dgm:pt modelId="{0503EE60-8484-4695-9D42-1F3CEB53909D}">
      <dgm:prSet phldrT="[Text]"/>
      <dgm:spPr/>
      <dgm:t>
        <a:bodyPr/>
        <a:lstStyle/>
        <a:p>
          <a:r>
            <a:rPr lang="ro-RO" dirty="0" smtClean="0"/>
            <a:t>Walter Hallsterin</a:t>
          </a:r>
          <a:endParaRPr lang="en-US" dirty="0"/>
        </a:p>
      </dgm:t>
    </dgm:pt>
    <dgm:pt modelId="{ACC7F328-C3C5-449E-906B-93DF98077692}" type="parTrans" cxnId="{208FA106-F605-4537-9A08-3686897974D4}">
      <dgm:prSet/>
      <dgm:spPr/>
      <dgm:t>
        <a:bodyPr/>
        <a:lstStyle/>
        <a:p>
          <a:endParaRPr lang="en-US"/>
        </a:p>
      </dgm:t>
    </dgm:pt>
    <dgm:pt modelId="{71002264-3A8E-408F-BA77-B5164DAB5970}" type="sibTrans" cxnId="{208FA106-F605-4537-9A08-3686897974D4}">
      <dgm:prSet/>
      <dgm:spPr/>
      <dgm:t>
        <a:bodyPr/>
        <a:lstStyle/>
        <a:p>
          <a:endParaRPr lang="en-US"/>
        </a:p>
      </dgm:t>
    </dgm:pt>
    <dgm:pt modelId="{D87A41AF-3F80-4406-B242-2B41E283C312}">
      <dgm:prSet phldrT="[Text]"/>
      <dgm:spPr/>
      <dgm:t>
        <a:bodyPr/>
        <a:lstStyle/>
        <a:p>
          <a:r>
            <a:rPr lang="ro-RO" dirty="0" smtClean="0"/>
            <a:t>Altiero Spineli</a:t>
          </a:r>
          <a:endParaRPr lang="en-US" dirty="0"/>
        </a:p>
      </dgm:t>
    </dgm:pt>
    <dgm:pt modelId="{BCDDEF94-0772-41DE-AF92-1F75B70BBCA0}" type="parTrans" cxnId="{4F530947-581D-492B-9578-8BD3F3797B38}">
      <dgm:prSet/>
      <dgm:spPr/>
      <dgm:t>
        <a:bodyPr/>
        <a:lstStyle/>
        <a:p>
          <a:endParaRPr lang="en-US"/>
        </a:p>
      </dgm:t>
    </dgm:pt>
    <dgm:pt modelId="{12D9F933-8D68-43D5-993B-04FF2204FD90}" type="sibTrans" cxnId="{4F530947-581D-492B-9578-8BD3F3797B38}">
      <dgm:prSet/>
      <dgm:spPr/>
      <dgm:t>
        <a:bodyPr/>
        <a:lstStyle/>
        <a:p>
          <a:endParaRPr lang="en-US"/>
        </a:p>
      </dgm:t>
    </dgm:pt>
    <dgm:pt modelId="{36D05322-3ABB-4A89-951A-1C9F124ABF27}">
      <dgm:prSet phldrT="[Text]"/>
      <dgm:spPr/>
      <dgm:t>
        <a:bodyPr/>
        <a:lstStyle/>
        <a:p>
          <a:r>
            <a:rPr lang="ro-RO" dirty="0" smtClean="0"/>
            <a:t>Nilde Iotti</a:t>
          </a:r>
          <a:endParaRPr lang="en-US" dirty="0"/>
        </a:p>
      </dgm:t>
    </dgm:pt>
    <dgm:pt modelId="{4A544D42-CABA-48F0-A2BA-F8DD045D6467}" type="parTrans" cxnId="{C1367A4B-60FA-412D-B4F4-3B55C768BD00}">
      <dgm:prSet/>
      <dgm:spPr/>
      <dgm:t>
        <a:bodyPr/>
        <a:lstStyle/>
        <a:p>
          <a:endParaRPr lang="en-US"/>
        </a:p>
      </dgm:t>
    </dgm:pt>
    <dgm:pt modelId="{B90F36DE-E022-42A0-8CCA-3006289B20F6}" type="sibTrans" cxnId="{C1367A4B-60FA-412D-B4F4-3B55C768BD00}">
      <dgm:prSet/>
      <dgm:spPr/>
      <dgm:t>
        <a:bodyPr/>
        <a:lstStyle/>
        <a:p>
          <a:endParaRPr lang="en-US"/>
        </a:p>
      </dgm:t>
    </dgm:pt>
    <dgm:pt modelId="{197A4951-2E08-4E35-9758-6D3635482626}">
      <dgm:prSet phldrT="[Text]"/>
      <dgm:spPr/>
      <dgm:t>
        <a:bodyPr/>
        <a:lstStyle/>
        <a:p>
          <a:r>
            <a:rPr lang="ro-RO" dirty="0" smtClean="0"/>
            <a:t>Nicole Fountaine</a:t>
          </a:r>
          <a:endParaRPr lang="en-US" dirty="0"/>
        </a:p>
      </dgm:t>
    </dgm:pt>
    <dgm:pt modelId="{7FFBD61C-ACDD-43FF-B362-B89F87BF200D}" type="parTrans" cxnId="{838683D1-ED2D-49CA-9B61-4A7C606B16B6}">
      <dgm:prSet/>
      <dgm:spPr/>
      <dgm:t>
        <a:bodyPr/>
        <a:lstStyle/>
        <a:p>
          <a:endParaRPr lang="en-US"/>
        </a:p>
      </dgm:t>
    </dgm:pt>
    <dgm:pt modelId="{231097D8-C0A4-418E-A106-AAF890DE6090}" type="sibTrans" cxnId="{838683D1-ED2D-49CA-9B61-4A7C606B16B6}">
      <dgm:prSet/>
      <dgm:spPr/>
      <dgm:t>
        <a:bodyPr/>
        <a:lstStyle/>
        <a:p>
          <a:endParaRPr lang="en-US"/>
        </a:p>
      </dgm:t>
    </dgm:pt>
    <dgm:pt modelId="{8F55B235-3799-4AE1-8381-3756411EF4CD}">
      <dgm:prSet phldrT="[Text]"/>
      <dgm:spPr/>
      <dgm:t>
        <a:bodyPr/>
        <a:lstStyle/>
        <a:p>
          <a:r>
            <a:rPr lang="ro-RO" dirty="0" smtClean="0"/>
            <a:t>Sicco Mansholt</a:t>
          </a:r>
          <a:endParaRPr lang="en-US" dirty="0"/>
        </a:p>
      </dgm:t>
    </dgm:pt>
    <dgm:pt modelId="{F3750B20-5309-46C3-B710-4CB6F18A2E7A}" type="parTrans" cxnId="{9BE52CFE-9016-40E8-93F6-44A94A22E857}">
      <dgm:prSet/>
      <dgm:spPr/>
      <dgm:t>
        <a:bodyPr/>
        <a:lstStyle/>
        <a:p>
          <a:endParaRPr lang="en-US"/>
        </a:p>
      </dgm:t>
    </dgm:pt>
    <dgm:pt modelId="{37642D17-8A26-4452-8F75-E67202EBEA29}" type="sibTrans" cxnId="{9BE52CFE-9016-40E8-93F6-44A94A22E857}">
      <dgm:prSet/>
      <dgm:spPr/>
      <dgm:t>
        <a:bodyPr/>
        <a:lstStyle/>
        <a:p>
          <a:endParaRPr lang="en-US"/>
        </a:p>
      </dgm:t>
    </dgm:pt>
    <dgm:pt modelId="{C145BA56-EC9B-4BD5-8671-FD9686B6F18D}">
      <dgm:prSet phldrT="[Text]"/>
      <dgm:spPr/>
      <dgm:t>
        <a:bodyPr/>
        <a:lstStyle/>
        <a:p>
          <a:r>
            <a:rPr lang="ro-RO" dirty="0" smtClean="0"/>
            <a:t>Anna Lindh</a:t>
          </a:r>
          <a:endParaRPr lang="en-US" dirty="0"/>
        </a:p>
      </dgm:t>
    </dgm:pt>
    <dgm:pt modelId="{1B08337B-E436-4533-8DA5-6385C81EA092}" type="parTrans" cxnId="{F3177FB7-951E-4507-B0F9-CD0814214D92}">
      <dgm:prSet/>
      <dgm:spPr/>
      <dgm:t>
        <a:bodyPr/>
        <a:lstStyle/>
        <a:p>
          <a:endParaRPr lang="en-US"/>
        </a:p>
      </dgm:t>
    </dgm:pt>
    <dgm:pt modelId="{CB7677B5-AD9D-47F2-9428-BA65581C7955}" type="sibTrans" cxnId="{F3177FB7-951E-4507-B0F9-CD0814214D92}">
      <dgm:prSet/>
      <dgm:spPr/>
      <dgm:t>
        <a:bodyPr/>
        <a:lstStyle/>
        <a:p>
          <a:endParaRPr lang="en-US"/>
        </a:p>
      </dgm:t>
    </dgm:pt>
    <dgm:pt modelId="{77E64CED-2570-487E-85F0-429FECC7919B}" type="pres">
      <dgm:prSet presAssocID="{55B7F5AF-2EDF-4462-8179-8E6AB1BAB36B}" presName="diagram" presStyleCnt="0">
        <dgm:presLayoutVars>
          <dgm:dir/>
          <dgm:resizeHandles val="exact"/>
        </dgm:presLayoutVars>
      </dgm:prSet>
      <dgm:spPr/>
      <dgm:t>
        <a:bodyPr/>
        <a:lstStyle/>
        <a:p>
          <a:endParaRPr lang="en-US"/>
        </a:p>
      </dgm:t>
    </dgm:pt>
    <dgm:pt modelId="{6BA5E5EB-9D2E-47D3-922C-68669B70E0A5}" type="pres">
      <dgm:prSet presAssocID="{1EE181C8-DC30-4A40-B702-446B804C74B2}" presName="node" presStyleLbl="node1" presStyleIdx="0" presStyleCnt="19">
        <dgm:presLayoutVars>
          <dgm:bulletEnabled val="1"/>
        </dgm:presLayoutVars>
      </dgm:prSet>
      <dgm:spPr/>
      <dgm:t>
        <a:bodyPr/>
        <a:lstStyle/>
        <a:p>
          <a:endParaRPr lang="en-US"/>
        </a:p>
      </dgm:t>
    </dgm:pt>
    <dgm:pt modelId="{E3E32855-2A37-4037-AFB1-D5F405FE037A}" type="pres">
      <dgm:prSet presAssocID="{FDE32AF1-BD1D-4406-A9B3-EDD4F4051D54}" presName="sibTrans" presStyleCnt="0"/>
      <dgm:spPr/>
    </dgm:pt>
    <dgm:pt modelId="{8E8BE542-2B65-480B-B3A9-66560C87E5C7}" type="pres">
      <dgm:prSet presAssocID="{A860DBB5-C58D-4784-B022-CB436E7D1F61}" presName="node" presStyleLbl="node1" presStyleIdx="1" presStyleCnt="19">
        <dgm:presLayoutVars>
          <dgm:bulletEnabled val="1"/>
        </dgm:presLayoutVars>
      </dgm:prSet>
      <dgm:spPr/>
      <dgm:t>
        <a:bodyPr/>
        <a:lstStyle/>
        <a:p>
          <a:endParaRPr lang="en-US"/>
        </a:p>
      </dgm:t>
    </dgm:pt>
    <dgm:pt modelId="{4C9BD45B-7DFB-4CFE-A90B-7F71147D6467}" type="pres">
      <dgm:prSet presAssocID="{6620E33C-0FEA-4E60-A816-77618B760DF1}" presName="sibTrans" presStyleCnt="0"/>
      <dgm:spPr/>
    </dgm:pt>
    <dgm:pt modelId="{53B5DADB-A220-4ABA-A858-702A888FC988}" type="pres">
      <dgm:prSet presAssocID="{900F0AA8-D2C1-4AE8-A059-DB54B9FC5013}" presName="node" presStyleLbl="node1" presStyleIdx="2" presStyleCnt="19">
        <dgm:presLayoutVars>
          <dgm:bulletEnabled val="1"/>
        </dgm:presLayoutVars>
      </dgm:prSet>
      <dgm:spPr/>
      <dgm:t>
        <a:bodyPr/>
        <a:lstStyle/>
        <a:p>
          <a:endParaRPr lang="en-US"/>
        </a:p>
      </dgm:t>
    </dgm:pt>
    <dgm:pt modelId="{9DBED336-A1F0-4B5B-8B50-35ABD7898FD0}" type="pres">
      <dgm:prSet presAssocID="{B6B38A78-6E85-48E2-B355-2B8022402A60}" presName="sibTrans" presStyleCnt="0"/>
      <dgm:spPr/>
    </dgm:pt>
    <dgm:pt modelId="{0A888E54-8503-44AA-AA17-8DA75DCE36D6}" type="pres">
      <dgm:prSet presAssocID="{3091E8DD-0085-4324-99B6-1C2782D9F612}" presName="node" presStyleLbl="node1" presStyleIdx="3" presStyleCnt="19">
        <dgm:presLayoutVars>
          <dgm:bulletEnabled val="1"/>
        </dgm:presLayoutVars>
      </dgm:prSet>
      <dgm:spPr/>
      <dgm:t>
        <a:bodyPr/>
        <a:lstStyle/>
        <a:p>
          <a:endParaRPr lang="en-US"/>
        </a:p>
      </dgm:t>
    </dgm:pt>
    <dgm:pt modelId="{8BC1F7F5-35DE-460C-8A6F-5ECFA6B4CFE6}" type="pres">
      <dgm:prSet presAssocID="{EDFC48B3-1571-4523-8C49-FCEECA0E79CF}" presName="sibTrans" presStyleCnt="0"/>
      <dgm:spPr/>
    </dgm:pt>
    <dgm:pt modelId="{A5C04468-3CD0-4A36-A04E-DE96D4BD0E88}" type="pres">
      <dgm:prSet presAssocID="{81122ABC-5EA7-4BAA-9649-9C2023A44785}" presName="node" presStyleLbl="node1" presStyleIdx="4" presStyleCnt="19">
        <dgm:presLayoutVars>
          <dgm:bulletEnabled val="1"/>
        </dgm:presLayoutVars>
      </dgm:prSet>
      <dgm:spPr/>
      <dgm:t>
        <a:bodyPr/>
        <a:lstStyle/>
        <a:p>
          <a:endParaRPr lang="en-US"/>
        </a:p>
      </dgm:t>
    </dgm:pt>
    <dgm:pt modelId="{3F13FC59-FA57-47B5-B9CA-DDA37A84F288}" type="pres">
      <dgm:prSet presAssocID="{9195FFFD-E5C4-4D3C-B177-7E1A99D3EBB4}" presName="sibTrans" presStyleCnt="0"/>
      <dgm:spPr/>
    </dgm:pt>
    <dgm:pt modelId="{F5A4B850-E49D-486B-9E3F-0A9F6368B7C9}" type="pres">
      <dgm:prSet presAssocID="{7B43BAE5-49B9-42B1-B9D7-85C69F84ABA9}" presName="node" presStyleLbl="node1" presStyleIdx="5" presStyleCnt="19">
        <dgm:presLayoutVars>
          <dgm:bulletEnabled val="1"/>
        </dgm:presLayoutVars>
      </dgm:prSet>
      <dgm:spPr/>
      <dgm:t>
        <a:bodyPr/>
        <a:lstStyle/>
        <a:p>
          <a:endParaRPr lang="en-US"/>
        </a:p>
      </dgm:t>
    </dgm:pt>
    <dgm:pt modelId="{0E3D0F57-F8C6-4485-AA58-D979BC9FA1A2}" type="pres">
      <dgm:prSet presAssocID="{749AAF29-52D6-4EA0-A7B0-C1C4FDDB04BA}" presName="sibTrans" presStyleCnt="0"/>
      <dgm:spPr/>
    </dgm:pt>
    <dgm:pt modelId="{C39D7C1A-71E2-4959-ABC1-C4D5B69408B4}" type="pres">
      <dgm:prSet presAssocID="{59A26936-B90A-4903-AB73-0F61369983DD}" presName="node" presStyleLbl="node1" presStyleIdx="6" presStyleCnt="19">
        <dgm:presLayoutVars>
          <dgm:bulletEnabled val="1"/>
        </dgm:presLayoutVars>
      </dgm:prSet>
      <dgm:spPr/>
      <dgm:t>
        <a:bodyPr/>
        <a:lstStyle/>
        <a:p>
          <a:endParaRPr lang="en-US"/>
        </a:p>
      </dgm:t>
    </dgm:pt>
    <dgm:pt modelId="{B6B8861E-8370-450B-9F9C-0B97F1F0B5A0}" type="pres">
      <dgm:prSet presAssocID="{AC73B9BE-963D-4F98-8F4D-7887BF7AB035}" presName="sibTrans" presStyleCnt="0"/>
      <dgm:spPr/>
    </dgm:pt>
    <dgm:pt modelId="{A9545DE2-9F48-43B1-B8C9-8EE1FF296784}" type="pres">
      <dgm:prSet presAssocID="{65912BF9-E6A3-42AF-9910-C9BF2387C855}" presName="node" presStyleLbl="node1" presStyleIdx="7" presStyleCnt="19">
        <dgm:presLayoutVars>
          <dgm:bulletEnabled val="1"/>
        </dgm:presLayoutVars>
      </dgm:prSet>
      <dgm:spPr/>
      <dgm:t>
        <a:bodyPr/>
        <a:lstStyle/>
        <a:p>
          <a:endParaRPr lang="en-US"/>
        </a:p>
      </dgm:t>
    </dgm:pt>
    <dgm:pt modelId="{F79BF931-70FB-41B2-9954-0864E725E729}" type="pres">
      <dgm:prSet presAssocID="{E5B40B6A-DCC0-4FF0-9A0D-A944C6B24FB1}" presName="sibTrans" presStyleCnt="0"/>
      <dgm:spPr/>
    </dgm:pt>
    <dgm:pt modelId="{55B5C4D6-769B-40A9-8BA4-D7131D59C960}" type="pres">
      <dgm:prSet presAssocID="{A027FE1E-D11F-4D47-B1D9-53646BC897C1}" presName="node" presStyleLbl="node1" presStyleIdx="8" presStyleCnt="19">
        <dgm:presLayoutVars>
          <dgm:bulletEnabled val="1"/>
        </dgm:presLayoutVars>
      </dgm:prSet>
      <dgm:spPr/>
      <dgm:t>
        <a:bodyPr/>
        <a:lstStyle/>
        <a:p>
          <a:endParaRPr lang="en-US"/>
        </a:p>
      </dgm:t>
    </dgm:pt>
    <dgm:pt modelId="{03175B1F-5DB1-4378-A2C1-800DFAA50D85}" type="pres">
      <dgm:prSet presAssocID="{90E745AA-E9A1-469A-BEB3-276A36BC5E3A}" presName="sibTrans" presStyleCnt="0"/>
      <dgm:spPr/>
    </dgm:pt>
    <dgm:pt modelId="{8BB1CB61-C348-4427-A0F2-DD8695C18187}" type="pres">
      <dgm:prSet presAssocID="{BA5C8D95-5275-4654-9513-CA74946E1FC9}" presName="node" presStyleLbl="node1" presStyleIdx="9" presStyleCnt="19">
        <dgm:presLayoutVars>
          <dgm:bulletEnabled val="1"/>
        </dgm:presLayoutVars>
      </dgm:prSet>
      <dgm:spPr/>
      <dgm:t>
        <a:bodyPr/>
        <a:lstStyle/>
        <a:p>
          <a:endParaRPr lang="en-US"/>
        </a:p>
      </dgm:t>
    </dgm:pt>
    <dgm:pt modelId="{CAA61619-A925-4102-96D0-7D0AAB8A3782}" type="pres">
      <dgm:prSet presAssocID="{53D6FAD5-3C9D-4BB3-B8D0-48A98CDAC1E4}" presName="sibTrans" presStyleCnt="0"/>
      <dgm:spPr/>
    </dgm:pt>
    <dgm:pt modelId="{F0CEDB3B-4B49-4EA9-A93B-F6DC9C3755EC}" type="pres">
      <dgm:prSet presAssocID="{504DE7E4-F53C-4C40-A58D-B0E4578DC0B3}" presName="node" presStyleLbl="node1" presStyleIdx="10" presStyleCnt="19">
        <dgm:presLayoutVars>
          <dgm:bulletEnabled val="1"/>
        </dgm:presLayoutVars>
      </dgm:prSet>
      <dgm:spPr/>
      <dgm:t>
        <a:bodyPr/>
        <a:lstStyle/>
        <a:p>
          <a:endParaRPr lang="en-US"/>
        </a:p>
      </dgm:t>
    </dgm:pt>
    <dgm:pt modelId="{52478889-4379-4CF6-888A-CC1F68CC5F53}" type="pres">
      <dgm:prSet presAssocID="{9146F570-E4F3-416E-B6B8-FF669304CF4D}" presName="sibTrans" presStyleCnt="0"/>
      <dgm:spPr/>
    </dgm:pt>
    <dgm:pt modelId="{86ED830D-A5F8-4578-9836-79041220C734}" type="pres">
      <dgm:prSet presAssocID="{5F959D4F-A348-42F9-96A6-C34D3A2B6649}" presName="node" presStyleLbl="node1" presStyleIdx="11" presStyleCnt="19">
        <dgm:presLayoutVars>
          <dgm:bulletEnabled val="1"/>
        </dgm:presLayoutVars>
      </dgm:prSet>
      <dgm:spPr/>
      <dgm:t>
        <a:bodyPr/>
        <a:lstStyle/>
        <a:p>
          <a:endParaRPr lang="en-US"/>
        </a:p>
      </dgm:t>
    </dgm:pt>
    <dgm:pt modelId="{F47D3159-EDC5-4C34-9860-24638564EDD4}" type="pres">
      <dgm:prSet presAssocID="{B89FF07F-2582-4C80-B7DB-C5744376B80D}" presName="sibTrans" presStyleCnt="0"/>
      <dgm:spPr/>
    </dgm:pt>
    <dgm:pt modelId="{D196EA96-0E1E-4D62-AF66-5E24CB8A1C84}" type="pres">
      <dgm:prSet presAssocID="{16A9FD06-8B38-4F8A-85CF-2D5562470412}" presName="node" presStyleLbl="node1" presStyleIdx="12" presStyleCnt="19">
        <dgm:presLayoutVars>
          <dgm:bulletEnabled val="1"/>
        </dgm:presLayoutVars>
      </dgm:prSet>
      <dgm:spPr/>
      <dgm:t>
        <a:bodyPr/>
        <a:lstStyle/>
        <a:p>
          <a:endParaRPr lang="en-US"/>
        </a:p>
      </dgm:t>
    </dgm:pt>
    <dgm:pt modelId="{8729ABE8-D02A-454F-851F-9A093EE7F87C}" type="pres">
      <dgm:prSet presAssocID="{BB925DB4-0CEF-421D-BBC9-A7CAE1F8B85D}" presName="sibTrans" presStyleCnt="0"/>
      <dgm:spPr/>
    </dgm:pt>
    <dgm:pt modelId="{7683AFC9-0C10-4806-BB4D-6D5A1FA74DAC}" type="pres">
      <dgm:prSet presAssocID="{0503EE60-8484-4695-9D42-1F3CEB53909D}" presName="node" presStyleLbl="node1" presStyleIdx="13" presStyleCnt="19">
        <dgm:presLayoutVars>
          <dgm:bulletEnabled val="1"/>
        </dgm:presLayoutVars>
      </dgm:prSet>
      <dgm:spPr/>
      <dgm:t>
        <a:bodyPr/>
        <a:lstStyle/>
        <a:p>
          <a:endParaRPr lang="en-US"/>
        </a:p>
      </dgm:t>
    </dgm:pt>
    <dgm:pt modelId="{9A8E9B88-8896-4549-90FC-19D66C8374EC}" type="pres">
      <dgm:prSet presAssocID="{71002264-3A8E-408F-BA77-B5164DAB5970}" presName="sibTrans" presStyleCnt="0"/>
      <dgm:spPr/>
    </dgm:pt>
    <dgm:pt modelId="{16CCE86E-E119-4B8E-BB88-9477C6D06195}" type="pres">
      <dgm:prSet presAssocID="{D87A41AF-3F80-4406-B242-2B41E283C312}" presName="node" presStyleLbl="node1" presStyleIdx="14" presStyleCnt="19">
        <dgm:presLayoutVars>
          <dgm:bulletEnabled val="1"/>
        </dgm:presLayoutVars>
      </dgm:prSet>
      <dgm:spPr/>
      <dgm:t>
        <a:bodyPr/>
        <a:lstStyle/>
        <a:p>
          <a:endParaRPr lang="en-US"/>
        </a:p>
      </dgm:t>
    </dgm:pt>
    <dgm:pt modelId="{623D1839-3650-4973-90BE-90861E73ADE7}" type="pres">
      <dgm:prSet presAssocID="{12D9F933-8D68-43D5-993B-04FF2204FD90}" presName="sibTrans" presStyleCnt="0"/>
      <dgm:spPr/>
    </dgm:pt>
    <dgm:pt modelId="{4A797F4A-B777-4003-A65C-05D164ACF8A9}" type="pres">
      <dgm:prSet presAssocID="{36D05322-3ABB-4A89-951A-1C9F124ABF27}" presName="node" presStyleLbl="node1" presStyleIdx="15" presStyleCnt="19">
        <dgm:presLayoutVars>
          <dgm:bulletEnabled val="1"/>
        </dgm:presLayoutVars>
      </dgm:prSet>
      <dgm:spPr/>
      <dgm:t>
        <a:bodyPr/>
        <a:lstStyle/>
        <a:p>
          <a:endParaRPr lang="en-US"/>
        </a:p>
      </dgm:t>
    </dgm:pt>
    <dgm:pt modelId="{8F9AE097-019E-4DB9-849B-1F321D3CE518}" type="pres">
      <dgm:prSet presAssocID="{B90F36DE-E022-42A0-8CCA-3006289B20F6}" presName="sibTrans" presStyleCnt="0"/>
      <dgm:spPr/>
    </dgm:pt>
    <dgm:pt modelId="{C105E940-9718-4018-BE9E-BAF4BD578978}" type="pres">
      <dgm:prSet presAssocID="{197A4951-2E08-4E35-9758-6D3635482626}" presName="node" presStyleLbl="node1" presStyleIdx="16" presStyleCnt="19">
        <dgm:presLayoutVars>
          <dgm:bulletEnabled val="1"/>
        </dgm:presLayoutVars>
      </dgm:prSet>
      <dgm:spPr/>
      <dgm:t>
        <a:bodyPr/>
        <a:lstStyle/>
        <a:p>
          <a:endParaRPr lang="en-US"/>
        </a:p>
      </dgm:t>
    </dgm:pt>
    <dgm:pt modelId="{19AC79D5-4A58-4B05-A9FE-B28DEF638B5C}" type="pres">
      <dgm:prSet presAssocID="{231097D8-C0A4-418E-A106-AAF890DE6090}" presName="sibTrans" presStyleCnt="0"/>
      <dgm:spPr/>
    </dgm:pt>
    <dgm:pt modelId="{66F87BAF-FFB3-4016-B3AA-4B94160207FE}" type="pres">
      <dgm:prSet presAssocID="{8F55B235-3799-4AE1-8381-3756411EF4CD}" presName="node" presStyleLbl="node1" presStyleIdx="17" presStyleCnt="19">
        <dgm:presLayoutVars>
          <dgm:bulletEnabled val="1"/>
        </dgm:presLayoutVars>
      </dgm:prSet>
      <dgm:spPr/>
      <dgm:t>
        <a:bodyPr/>
        <a:lstStyle/>
        <a:p>
          <a:endParaRPr lang="en-US"/>
        </a:p>
      </dgm:t>
    </dgm:pt>
    <dgm:pt modelId="{7EA2B90A-923D-43C5-82E9-40BD6D8B66AE}" type="pres">
      <dgm:prSet presAssocID="{37642D17-8A26-4452-8F75-E67202EBEA29}" presName="sibTrans" presStyleCnt="0"/>
      <dgm:spPr/>
    </dgm:pt>
    <dgm:pt modelId="{A20DE619-8D59-4B6B-AB3B-6BF525D3C05C}" type="pres">
      <dgm:prSet presAssocID="{C145BA56-EC9B-4BD5-8671-FD9686B6F18D}" presName="node" presStyleLbl="node1" presStyleIdx="18" presStyleCnt="19">
        <dgm:presLayoutVars>
          <dgm:bulletEnabled val="1"/>
        </dgm:presLayoutVars>
      </dgm:prSet>
      <dgm:spPr/>
      <dgm:t>
        <a:bodyPr/>
        <a:lstStyle/>
        <a:p>
          <a:endParaRPr lang="en-US"/>
        </a:p>
      </dgm:t>
    </dgm:pt>
  </dgm:ptLst>
  <dgm:cxnLst>
    <dgm:cxn modelId="{4F530947-581D-492B-9578-8BD3F3797B38}" srcId="{55B7F5AF-2EDF-4462-8179-8E6AB1BAB36B}" destId="{D87A41AF-3F80-4406-B242-2B41E283C312}" srcOrd="14" destOrd="0" parTransId="{BCDDEF94-0772-41DE-AF92-1F75B70BBCA0}" sibTransId="{12D9F933-8D68-43D5-993B-04FF2204FD90}"/>
    <dgm:cxn modelId="{D9DBE59E-BF78-4F28-8239-48C5A4E53927}" type="presOf" srcId="{C145BA56-EC9B-4BD5-8671-FD9686B6F18D}" destId="{A20DE619-8D59-4B6B-AB3B-6BF525D3C05C}" srcOrd="0" destOrd="0" presId="urn:microsoft.com/office/officeart/2005/8/layout/default"/>
    <dgm:cxn modelId="{A0143191-0619-4B35-9BEA-F79C83DAFB8B}" srcId="{55B7F5AF-2EDF-4462-8179-8E6AB1BAB36B}" destId="{504DE7E4-F53C-4C40-A58D-B0E4578DC0B3}" srcOrd="10" destOrd="0" parTransId="{F051FFEF-3B88-4F17-A922-80975E7A5CCD}" sibTransId="{9146F570-E4F3-416E-B6B8-FF669304CF4D}"/>
    <dgm:cxn modelId="{A0E1CE7C-9CFC-4D87-B7BE-8E7FD8981061}" type="presOf" srcId="{5F959D4F-A348-42F9-96A6-C34D3A2B6649}" destId="{86ED830D-A5F8-4578-9836-79041220C734}" srcOrd="0" destOrd="0" presId="urn:microsoft.com/office/officeart/2005/8/layout/default"/>
    <dgm:cxn modelId="{243EA88B-D85E-4899-BD85-D5C25A0C59F4}" srcId="{55B7F5AF-2EDF-4462-8179-8E6AB1BAB36B}" destId="{1EE181C8-DC30-4A40-B702-446B804C74B2}" srcOrd="0" destOrd="0" parTransId="{3D662608-798F-4E2A-AE48-F26CCAC9F5A1}" sibTransId="{FDE32AF1-BD1D-4406-A9B3-EDD4F4051D54}"/>
    <dgm:cxn modelId="{853B5CB7-858A-479A-8F83-284B13E0AC46}" type="presOf" srcId="{900F0AA8-D2C1-4AE8-A059-DB54B9FC5013}" destId="{53B5DADB-A220-4ABA-A858-702A888FC988}" srcOrd="0" destOrd="0" presId="urn:microsoft.com/office/officeart/2005/8/layout/default"/>
    <dgm:cxn modelId="{C1367A4B-60FA-412D-B4F4-3B55C768BD00}" srcId="{55B7F5AF-2EDF-4462-8179-8E6AB1BAB36B}" destId="{36D05322-3ABB-4A89-951A-1C9F124ABF27}" srcOrd="15" destOrd="0" parTransId="{4A544D42-CABA-48F0-A2BA-F8DD045D6467}" sibTransId="{B90F36DE-E022-42A0-8CCA-3006289B20F6}"/>
    <dgm:cxn modelId="{D1DDC176-7740-436B-8A06-DB7434ABEE03}" type="presOf" srcId="{D87A41AF-3F80-4406-B242-2B41E283C312}" destId="{16CCE86E-E119-4B8E-BB88-9477C6D06195}" srcOrd="0" destOrd="0" presId="urn:microsoft.com/office/officeart/2005/8/layout/default"/>
    <dgm:cxn modelId="{6B57C117-6D06-4E40-83C0-14EADB08C963}" srcId="{55B7F5AF-2EDF-4462-8179-8E6AB1BAB36B}" destId="{A860DBB5-C58D-4784-B022-CB436E7D1F61}" srcOrd="1" destOrd="0" parTransId="{536F7DB4-F92E-4500-AE2B-D89BEA8570A0}" sibTransId="{6620E33C-0FEA-4E60-A816-77618B760DF1}"/>
    <dgm:cxn modelId="{3E1D7E18-30C3-495D-8926-01496BD1D922}" type="presOf" srcId="{A027FE1E-D11F-4D47-B1D9-53646BC897C1}" destId="{55B5C4D6-769B-40A9-8BA4-D7131D59C960}" srcOrd="0" destOrd="0" presId="urn:microsoft.com/office/officeart/2005/8/layout/default"/>
    <dgm:cxn modelId="{F1E3266A-9EB2-4EA5-AAB5-A91C09EC14CA}" type="presOf" srcId="{7B43BAE5-49B9-42B1-B9D7-85C69F84ABA9}" destId="{F5A4B850-E49D-486B-9E3F-0A9F6368B7C9}" srcOrd="0" destOrd="0" presId="urn:microsoft.com/office/officeart/2005/8/layout/default"/>
    <dgm:cxn modelId="{9FF59F9E-3A53-49C5-B803-03688157EECB}" type="presOf" srcId="{36D05322-3ABB-4A89-951A-1C9F124ABF27}" destId="{4A797F4A-B777-4003-A65C-05D164ACF8A9}" srcOrd="0" destOrd="0" presId="urn:microsoft.com/office/officeart/2005/8/layout/default"/>
    <dgm:cxn modelId="{838683D1-ED2D-49CA-9B61-4A7C606B16B6}" srcId="{55B7F5AF-2EDF-4462-8179-8E6AB1BAB36B}" destId="{197A4951-2E08-4E35-9758-6D3635482626}" srcOrd="16" destOrd="0" parTransId="{7FFBD61C-ACDD-43FF-B362-B89F87BF200D}" sibTransId="{231097D8-C0A4-418E-A106-AAF890DE6090}"/>
    <dgm:cxn modelId="{8B6228CE-121E-47EE-B8D9-2ED301AAE4F1}" type="presOf" srcId="{8F55B235-3799-4AE1-8381-3756411EF4CD}" destId="{66F87BAF-FFB3-4016-B3AA-4B94160207FE}" srcOrd="0" destOrd="0" presId="urn:microsoft.com/office/officeart/2005/8/layout/default"/>
    <dgm:cxn modelId="{07C02623-56C2-4F1D-BB63-08BA164595FD}" srcId="{55B7F5AF-2EDF-4462-8179-8E6AB1BAB36B}" destId="{BA5C8D95-5275-4654-9513-CA74946E1FC9}" srcOrd="9" destOrd="0" parTransId="{CAD7D85A-CF6E-4112-AE93-E11C4D93F7F8}" sibTransId="{53D6FAD5-3C9D-4BB3-B8D0-48A98CDAC1E4}"/>
    <dgm:cxn modelId="{21E96213-D97B-45AF-B982-A41EA703474A}" type="presOf" srcId="{504DE7E4-F53C-4C40-A58D-B0E4578DC0B3}" destId="{F0CEDB3B-4B49-4EA9-A93B-F6DC9C3755EC}" srcOrd="0" destOrd="0" presId="urn:microsoft.com/office/officeart/2005/8/layout/default"/>
    <dgm:cxn modelId="{6203E703-0973-4E4E-A504-BE9DB11F97E3}" srcId="{55B7F5AF-2EDF-4462-8179-8E6AB1BAB36B}" destId="{900F0AA8-D2C1-4AE8-A059-DB54B9FC5013}" srcOrd="2" destOrd="0" parTransId="{05ECCA90-2E62-43E3-85C2-FC1F16D2DC50}" sibTransId="{B6B38A78-6E85-48E2-B355-2B8022402A60}"/>
    <dgm:cxn modelId="{036172FF-4F82-42C7-86DC-7F9EBBBE0ACB}" type="presOf" srcId="{81122ABC-5EA7-4BAA-9649-9C2023A44785}" destId="{A5C04468-3CD0-4A36-A04E-DE96D4BD0E88}" srcOrd="0" destOrd="0" presId="urn:microsoft.com/office/officeart/2005/8/layout/default"/>
    <dgm:cxn modelId="{5D94795A-6EC0-4CDD-81B6-3DD5243299D0}" type="presOf" srcId="{55B7F5AF-2EDF-4462-8179-8E6AB1BAB36B}" destId="{77E64CED-2570-487E-85F0-429FECC7919B}" srcOrd="0" destOrd="0" presId="urn:microsoft.com/office/officeart/2005/8/layout/default"/>
    <dgm:cxn modelId="{E10156BD-54F2-4B12-A8AF-394A5B644FA4}" type="presOf" srcId="{16A9FD06-8B38-4F8A-85CF-2D5562470412}" destId="{D196EA96-0E1E-4D62-AF66-5E24CB8A1C84}" srcOrd="0" destOrd="0" presId="urn:microsoft.com/office/officeart/2005/8/layout/default"/>
    <dgm:cxn modelId="{1F532716-FB34-4965-A9A0-CB2E9D7A7F46}" type="presOf" srcId="{A860DBB5-C58D-4784-B022-CB436E7D1F61}" destId="{8E8BE542-2B65-480B-B3A9-66560C87E5C7}" srcOrd="0" destOrd="0" presId="urn:microsoft.com/office/officeart/2005/8/layout/default"/>
    <dgm:cxn modelId="{BE163A6E-8ED8-4E4E-93CB-C7CDD9A7E75B}" srcId="{55B7F5AF-2EDF-4462-8179-8E6AB1BAB36B}" destId="{16A9FD06-8B38-4F8A-85CF-2D5562470412}" srcOrd="12" destOrd="0" parTransId="{6F015CF0-A7CB-4C9D-B157-72272C52FC7B}" sibTransId="{BB925DB4-0CEF-421D-BBC9-A7CAE1F8B85D}"/>
    <dgm:cxn modelId="{00376E4D-AA9A-4120-94C6-A279BDCDD037}" srcId="{55B7F5AF-2EDF-4462-8179-8E6AB1BAB36B}" destId="{81122ABC-5EA7-4BAA-9649-9C2023A44785}" srcOrd="4" destOrd="0" parTransId="{5DD8B30A-24C5-4A23-9590-8E198755093C}" sibTransId="{9195FFFD-E5C4-4D3C-B177-7E1A99D3EBB4}"/>
    <dgm:cxn modelId="{43E291F9-D7A4-4167-B3F4-F2AEC161A51C}" type="presOf" srcId="{65912BF9-E6A3-42AF-9910-C9BF2387C855}" destId="{A9545DE2-9F48-43B1-B8C9-8EE1FF296784}" srcOrd="0" destOrd="0" presId="urn:microsoft.com/office/officeart/2005/8/layout/default"/>
    <dgm:cxn modelId="{2EA59FE5-4574-4567-AD64-6A730AA7C479}" type="presOf" srcId="{1EE181C8-DC30-4A40-B702-446B804C74B2}" destId="{6BA5E5EB-9D2E-47D3-922C-68669B70E0A5}" srcOrd="0" destOrd="0" presId="urn:microsoft.com/office/officeart/2005/8/layout/default"/>
    <dgm:cxn modelId="{F3177FB7-951E-4507-B0F9-CD0814214D92}" srcId="{55B7F5AF-2EDF-4462-8179-8E6AB1BAB36B}" destId="{C145BA56-EC9B-4BD5-8671-FD9686B6F18D}" srcOrd="18" destOrd="0" parTransId="{1B08337B-E436-4533-8DA5-6385C81EA092}" sibTransId="{CB7677B5-AD9D-47F2-9428-BA65581C7955}"/>
    <dgm:cxn modelId="{9BE52CFE-9016-40E8-93F6-44A94A22E857}" srcId="{55B7F5AF-2EDF-4462-8179-8E6AB1BAB36B}" destId="{8F55B235-3799-4AE1-8381-3756411EF4CD}" srcOrd="17" destOrd="0" parTransId="{F3750B20-5309-46C3-B710-4CB6F18A2E7A}" sibTransId="{37642D17-8A26-4452-8F75-E67202EBEA29}"/>
    <dgm:cxn modelId="{F3C4B24C-1672-492F-84AC-CE8483977018}" srcId="{55B7F5AF-2EDF-4462-8179-8E6AB1BAB36B}" destId="{7B43BAE5-49B9-42B1-B9D7-85C69F84ABA9}" srcOrd="5" destOrd="0" parTransId="{B0925739-4644-4B65-B3E9-45E570E05518}" sibTransId="{749AAF29-52D6-4EA0-A7B0-C1C4FDDB04BA}"/>
    <dgm:cxn modelId="{0CB9785A-9CC8-4344-8E67-EAE84FCD1AB9}" type="presOf" srcId="{0503EE60-8484-4695-9D42-1F3CEB53909D}" destId="{7683AFC9-0C10-4806-BB4D-6D5A1FA74DAC}" srcOrd="0" destOrd="0" presId="urn:microsoft.com/office/officeart/2005/8/layout/default"/>
    <dgm:cxn modelId="{4B8C51E4-376D-4FB8-BFBC-5041043A1E6A}" srcId="{55B7F5AF-2EDF-4462-8179-8E6AB1BAB36B}" destId="{65912BF9-E6A3-42AF-9910-C9BF2387C855}" srcOrd="7" destOrd="0" parTransId="{8FC13F55-C101-4DBF-96FA-81F5B46123CC}" sibTransId="{E5B40B6A-DCC0-4FF0-9A0D-A944C6B24FB1}"/>
    <dgm:cxn modelId="{1D96EA7C-0BDF-4C46-9F0D-BE5ADA7DC0C8}" srcId="{55B7F5AF-2EDF-4462-8179-8E6AB1BAB36B}" destId="{59A26936-B90A-4903-AB73-0F61369983DD}" srcOrd="6" destOrd="0" parTransId="{37C6696A-2694-496E-A55D-79281DAD248E}" sibTransId="{AC73B9BE-963D-4F98-8F4D-7887BF7AB035}"/>
    <dgm:cxn modelId="{C1F03BB5-3BA8-47AB-819A-9B17AB07AAF5}" srcId="{55B7F5AF-2EDF-4462-8179-8E6AB1BAB36B}" destId="{3091E8DD-0085-4324-99B6-1C2782D9F612}" srcOrd="3" destOrd="0" parTransId="{13813924-2EA3-4948-AF98-A3A840E1BF52}" sibTransId="{EDFC48B3-1571-4523-8C49-FCEECA0E79CF}"/>
    <dgm:cxn modelId="{56D995A5-A079-484D-82F7-1164E6F08C4F}" type="presOf" srcId="{3091E8DD-0085-4324-99B6-1C2782D9F612}" destId="{0A888E54-8503-44AA-AA17-8DA75DCE36D6}" srcOrd="0" destOrd="0" presId="urn:microsoft.com/office/officeart/2005/8/layout/default"/>
    <dgm:cxn modelId="{EF69082B-472E-4B26-B4AD-00EF31713729}" srcId="{55B7F5AF-2EDF-4462-8179-8E6AB1BAB36B}" destId="{5F959D4F-A348-42F9-96A6-C34D3A2B6649}" srcOrd="11" destOrd="0" parTransId="{D53B3E32-EBA1-4FFC-B56B-6433BD0753D3}" sibTransId="{B89FF07F-2582-4C80-B7DB-C5744376B80D}"/>
    <dgm:cxn modelId="{79E19A25-C4B1-4C57-B951-53CCE8183128}" type="presOf" srcId="{197A4951-2E08-4E35-9758-6D3635482626}" destId="{C105E940-9718-4018-BE9E-BAF4BD578978}" srcOrd="0" destOrd="0" presId="urn:microsoft.com/office/officeart/2005/8/layout/default"/>
    <dgm:cxn modelId="{67C68FEA-6A0D-443B-942C-10E55DCDF02C}" type="presOf" srcId="{59A26936-B90A-4903-AB73-0F61369983DD}" destId="{C39D7C1A-71E2-4959-ABC1-C4D5B69408B4}" srcOrd="0" destOrd="0" presId="urn:microsoft.com/office/officeart/2005/8/layout/default"/>
    <dgm:cxn modelId="{208FA106-F605-4537-9A08-3686897974D4}" srcId="{55B7F5AF-2EDF-4462-8179-8E6AB1BAB36B}" destId="{0503EE60-8484-4695-9D42-1F3CEB53909D}" srcOrd="13" destOrd="0" parTransId="{ACC7F328-C3C5-449E-906B-93DF98077692}" sibTransId="{71002264-3A8E-408F-BA77-B5164DAB5970}"/>
    <dgm:cxn modelId="{76DB8703-2A99-40CF-B8E7-E8DAB95B1DDC}" srcId="{55B7F5AF-2EDF-4462-8179-8E6AB1BAB36B}" destId="{A027FE1E-D11F-4D47-B1D9-53646BC897C1}" srcOrd="8" destOrd="0" parTransId="{38BEA687-FFAE-459F-A687-8BB9C8000C93}" sibTransId="{90E745AA-E9A1-469A-BEB3-276A36BC5E3A}"/>
    <dgm:cxn modelId="{713129AD-A321-420F-95D8-D1D65618F745}" type="presOf" srcId="{BA5C8D95-5275-4654-9513-CA74946E1FC9}" destId="{8BB1CB61-C348-4427-A0F2-DD8695C18187}" srcOrd="0" destOrd="0" presId="urn:microsoft.com/office/officeart/2005/8/layout/default"/>
    <dgm:cxn modelId="{DDE01F0A-26CD-40E4-934D-0CEC4F7B661F}" type="presParOf" srcId="{77E64CED-2570-487E-85F0-429FECC7919B}" destId="{6BA5E5EB-9D2E-47D3-922C-68669B70E0A5}" srcOrd="0" destOrd="0" presId="urn:microsoft.com/office/officeart/2005/8/layout/default"/>
    <dgm:cxn modelId="{F0870AE6-FEC0-4BC9-86B4-7B31E27D7142}" type="presParOf" srcId="{77E64CED-2570-487E-85F0-429FECC7919B}" destId="{E3E32855-2A37-4037-AFB1-D5F405FE037A}" srcOrd="1" destOrd="0" presId="urn:microsoft.com/office/officeart/2005/8/layout/default"/>
    <dgm:cxn modelId="{373BF3F3-0C22-47ED-99DE-98CF5A598445}" type="presParOf" srcId="{77E64CED-2570-487E-85F0-429FECC7919B}" destId="{8E8BE542-2B65-480B-B3A9-66560C87E5C7}" srcOrd="2" destOrd="0" presId="urn:microsoft.com/office/officeart/2005/8/layout/default"/>
    <dgm:cxn modelId="{43479CD4-625A-482D-9434-3B179512183A}" type="presParOf" srcId="{77E64CED-2570-487E-85F0-429FECC7919B}" destId="{4C9BD45B-7DFB-4CFE-A90B-7F71147D6467}" srcOrd="3" destOrd="0" presId="urn:microsoft.com/office/officeart/2005/8/layout/default"/>
    <dgm:cxn modelId="{C6B64237-D3C4-4431-80BD-40C0DF58A986}" type="presParOf" srcId="{77E64CED-2570-487E-85F0-429FECC7919B}" destId="{53B5DADB-A220-4ABA-A858-702A888FC988}" srcOrd="4" destOrd="0" presId="urn:microsoft.com/office/officeart/2005/8/layout/default"/>
    <dgm:cxn modelId="{985C9609-461B-43C7-BAE2-53EC30F59028}" type="presParOf" srcId="{77E64CED-2570-487E-85F0-429FECC7919B}" destId="{9DBED336-A1F0-4B5B-8B50-35ABD7898FD0}" srcOrd="5" destOrd="0" presId="urn:microsoft.com/office/officeart/2005/8/layout/default"/>
    <dgm:cxn modelId="{EDD18F59-36A6-47E6-BB7D-74025B553ECB}" type="presParOf" srcId="{77E64CED-2570-487E-85F0-429FECC7919B}" destId="{0A888E54-8503-44AA-AA17-8DA75DCE36D6}" srcOrd="6" destOrd="0" presId="urn:microsoft.com/office/officeart/2005/8/layout/default"/>
    <dgm:cxn modelId="{38713364-9E37-461C-B915-8AF8C9CEADDB}" type="presParOf" srcId="{77E64CED-2570-487E-85F0-429FECC7919B}" destId="{8BC1F7F5-35DE-460C-8A6F-5ECFA6B4CFE6}" srcOrd="7" destOrd="0" presId="urn:microsoft.com/office/officeart/2005/8/layout/default"/>
    <dgm:cxn modelId="{7D865807-3AAF-44CB-B511-2933D1E20C1D}" type="presParOf" srcId="{77E64CED-2570-487E-85F0-429FECC7919B}" destId="{A5C04468-3CD0-4A36-A04E-DE96D4BD0E88}" srcOrd="8" destOrd="0" presId="urn:microsoft.com/office/officeart/2005/8/layout/default"/>
    <dgm:cxn modelId="{5D3881D2-0332-4901-BB89-DC7C0BA8A75A}" type="presParOf" srcId="{77E64CED-2570-487E-85F0-429FECC7919B}" destId="{3F13FC59-FA57-47B5-B9CA-DDA37A84F288}" srcOrd="9" destOrd="0" presId="urn:microsoft.com/office/officeart/2005/8/layout/default"/>
    <dgm:cxn modelId="{8EF1FF09-8C41-40A9-BC4F-D73D8C4E45CC}" type="presParOf" srcId="{77E64CED-2570-487E-85F0-429FECC7919B}" destId="{F5A4B850-E49D-486B-9E3F-0A9F6368B7C9}" srcOrd="10" destOrd="0" presId="urn:microsoft.com/office/officeart/2005/8/layout/default"/>
    <dgm:cxn modelId="{7A8EB1FF-CEC5-40FB-B054-8499A6FD208D}" type="presParOf" srcId="{77E64CED-2570-487E-85F0-429FECC7919B}" destId="{0E3D0F57-F8C6-4485-AA58-D979BC9FA1A2}" srcOrd="11" destOrd="0" presId="urn:microsoft.com/office/officeart/2005/8/layout/default"/>
    <dgm:cxn modelId="{87EB05FB-9AF8-4E4F-BA80-FCE5731EB686}" type="presParOf" srcId="{77E64CED-2570-487E-85F0-429FECC7919B}" destId="{C39D7C1A-71E2-4959-ABC1-C4D5B69408B4}" srcOrd="12" destOrd="0" presId="urn:microsoft.com/office/officeart/2005/8/layout/default"/>
    <dgm:cxn modelId="{D258AEE4-4D9D-4CFD-B55C-87A1F0BF73FF}" type="presParOf" srcId="{77E64CED-2570-487E-85F0-429FECC7919B}" destId="{B6B8861E-8370-450B-9F9C-0B97F1F0B5A0}" srcOrd="13" destOrd="0" presId="urn:microsoft.com/office/officeart/2005/8/layout/default"/>
    <dgm:cxn modelId="{2F8DCE66-99D9-44FE-9512-63B9C0D53FF8}" type="presParOf" srcId="{77E64CED-2570-487E-85F0-429FECC7919B}" destId="{A9545DE2-9F48-43B1-B8C9-8EE1FF296784}" srcOrd="14" destOrd="0" presId="urn:microsoft.com/office/officeart/2005/8/layout/default"/>
    <dgm:cxn modelId="{511FC2D9-6B6C-420E-BC04-97A6FB55D526}" type="presParOf" srcId="{77E64CED-2570-487E-85F0-429FECC7919B}" destId="{F79BF931-70FB-41B2-9954-0864E725E729}" srcOrd="15" destOrd="0" presId="urn:microsoft.com/office/officeart/2005/8/layout/default"/>
    <dgm:cxn modelId="{49D785BE-A882-4711-AA61-90D6ACCD2B2C}" type="presParOf" srcId="{77E64CED-2570-487E-85F0-429FECC7919B}" destId="{55B5C4D6-769B-40A9-8BA4-D7131D59C960}" srcOrd="16" destOrd="0" presId="urn:microsoft.com/office/officeart/2005/8/layout/default"/>
    <dgm:cxn modelId="{2C24B5E9-8C0D-45B4-81D7-6BF939418B29}" type="presParOf" srcId="{77E64CED-2570-487E-85F0-429FECC7919B}" destId="{03175B1F-5DB1-4378-A2C1-800DFAA50D85}" srcOrd="17" destOrd="0" presId="urn:microsoft.com/office/officeart/2005/8/layout/default"/>
    <dgm:cxn modelId="{23CDFD00-AD7C-4A4A-A0B2-D9FBF506A354}" type="presParOf" srcId="{77E64CED-2570-487E-85F0-429FECC7919B}" destId="{8BB1CB61-C348-4427-A0F2-DD8695C18187}" srcOrd="18" destOrd="0" presId="urn:microsoft.com/office/officeart/2005/8/layout/default"/>
    <dgm:cxn modelId="{F5996A76-D029-4482-BF74-7D3E877174B5}" type="presParOf" srcId="{77E64CED-2570-487E-85F0-429FECC7919B}" destId="{CAA61619-A925-4102-96D0-7D0AAB8A3782}" srcOrd="19" destOrd="0" presId="urn:microsoft.com/office/officeart/2005/8/layout/default"/>
    <dgm:cxn modelId="{50D0432C-60CA-4B2B-B367-628747648418}" type="presParOf" srcId="{77E64CED-2570-487E-85F0-429FECC7919B}" destId="{F0CEDB3B-4B49-4EA9-A93B-F6DC9C3755EC}" srcOrd="20" destOrd="0" presId="urn:microsoft.com/office/officeart/2005/8/layout/default"/>
    <dgm:cxn modelId="{A59027CD-797A-4D03-8E30-2D91B17B8192}" type="presParOf" srcId="{77E64CED-2570-487E-85F0-429FECC7919B}" destId="{52478889-4379-4CF6-888A-CC1F68CC5F53}" srcOrd="21" destOrd="0" presId="urn:microsoft.com/office/officeart/2005/8/layout/default"/>
    <dgm:cxn modelId="{E0FD89B0-C19B-474B-AB8F-C301409660BC}" type="presParOf" srcId="{77E64CED-2570-487E-85F0-429FECC7919B}" destId="{86ED830D-A5F8-4578-9836-79041220C734}" srcOrd="22" destOrd="0" presId="urn:microsoft.com/office/officeart/2005/8/layout/default"/>
    <dgm:cxn modelId="{02B6410E-A763-4E9F-ACFC-63C35F00D434}" type="presParOf" srcId="{77E64CED-2570-487E-85F0-429FECC7919B}" destId="{F47D3159-EDC5-4C34-9860-24638564EDD4}" srcOrd="23" destOrd="0" presId="urn:microsoft.com/office/officeart/2005/8/layout/default"/>
    <dgm:cxn modelId="{4757DD12-8C8C-4B30-A23C-7201B2E1BFC4}" type="presParOf" srcId="{77E64CED-2570-487E-85F0-429FECC7919B}" destId="{D196EA96-0E1E-4D62-AF66-5E24CB8A1C84}" srcOrd="24" destOrd="0" presId="urn:microsoft.com/office/officeart/2005/8/layout/default"/>
    <dgm:cxn modelId="{6554CD3E-B283-4717-BE0D-825EB709E40A}" type="presParOf" srcId="{77E64CED-2570-487E-85F0-429FECC7919B}" destId="{8729ABE8-D02A-454F-851F-9A093EE7F87C}" srcOrd="25" destOrd="0" presId="urn:microsoft.com/office/officeart/2005/8/layout/default"/>
    <dgm:cxn modelId="{D3EDA800-23CD-42AB-948E-05AF3F64B524}" type="presParOf" srcId="{77E64CED-2570-487E-85F0-429FECC7919B}" destId="{7683AFC9-0C10-4806-BB4D-6D5A1FA74DAC}" srcOrd="26" destOrd="0" presId="urn:microsoft.com/office/officeart/2005/8/layout/default"/>
    <dgm:cxn modelId="{E9C08E32-34CE-4D67-B9A9-62361EF0D972}" type="presParOf" srcId="{77E64CED-2570-487E-85F0-429FECC7919B}" destId="{9A8E9B88-8896-4549-90FC-19D66C8374EC}" srcOrd="27" destOrd="0" presId="urn:microsoft.com/office/officeart/2005/8/layout/default"/>
    <dgm:cxn modelId="{F39BD911-E80F-4D09-BDAE-74CE209E897B}" type="presParOf" srcId="{77E64CED-2570-487E-85F0-429FECC7919B}" destId="{16CCE86E-E119-4B8E-BB88-9477C6D06195}" srcOrd="28" destOrd="0" presId="urn:microsoft.com/office/officeart/2005/8/layout/default"/>
    <dgm:cxn modelId="{25BE5BF8-C8A0-4196-9516-F060DA39C548}" type="presParOf" srcId="{77E64CED-2570-487E-85F0-429FECC7919B}" destId="{623D1839-3650-4973-90BE-90861E73ADE7}" srcOrd="29" destOrd="0" presId="urn:microsoft.com/office/officeart/2005/8/layout/default"/>
    <dgm:cxn modelId="{75A6F766-DAA8-40E3-A0E3-7D39EA0BEECE}" type="presParOf" srcId="{77E64CED-2570-487E-85F0-429FECC7919B}" destId="{4A797F4A-B777-4003-A65C-05D164ACF8A9}" srcOrd="30" destOrd="0" presId="urn:microsoft.com/office/officeart/2005/8/layout/default"/>
    <dgm:cxn modelId="{0DF9A49E-BDCA-46F8-8D1E-FE6C839F5900}" type="presParOf" srcId="{77E64CED-2570-487E-85F0-429FECC7919B}" destId="{8F9AE097-019E-4DB9-849B-1F321D3CE518}" srcOrd="31" destOrd="0" presId="urn:microsoft.com/office/officeart/2005/8/layout/default"/>
    <dgm:cxn modelId="{7CD6D927-B32C-451B-9369-322CDF7B496A}" type="presParOf" srcId="{77E64CED-2570-487E-85F0-429FECC7919B}" destId="{C105E940-9718-4018-BE9E-BAF4BD578978}" srcOrd="32" destOrd="0" presId="urn:microsoft.com/office/officeart/2005/8/layout/default"/>
    <dgm:cxn modelId="{C98C7B25-DACC-4BA6-A024-BF0048C4A2DF}" type="presParOf" srcId="{77E64CED-2570-487E-85F0-429FECC7919B}" destId="{19AC79D5-4A58-4B05-A9FE-B28DEF638B5C}" srcOrd="33" destOrd="0" presId="urn:microsoft.com/office/officeart/2005/8/layout/default"/>
    <dgm:cxn modelId="{5EEC8B2C-25DF-4175-883B-170F14B4DE18}" type="presParOf" srcId="{77E64CED-2570-487E-85F0-429FECC7919B}" destId="{66F87BAF-FFB3-4016-B3AA-4B94160207FE}" srcOrd="34" destOrd="0" presId="urn:microsoft.com/office/officeart/2005/8/layout/default"/>
    <dgm:cxn modelId="{27DD6C5C-A8CB-4827-B1C8-2385A72CA035}" type="presParOf" srcId="{77E64CED-2570-487E-85F0-429FECC7919B}" destId="{7EA2B90A-923D-43C5-82E9-40BD6D8B66AE}" srcOrd="35" destOrd="0" presId="urn:microsoft.com/office/officeart/2005/8/layout/default"/>
    <dgm:cxn modelId="{34124E35-1B46-4C26-B809-B0807069965B}" type="presParOf" srcId="{77E64CED-2570-487E-85F0-429FECC7919B}" destId="{A20DE619-8D59-4B6B-AB3B-6BF525D3C05C}" srcOrd="3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35DFD0-290E-49DF-BF99-7BDA2D7FDE56}" type="doc">
      <dgm:prSet loTypeId="urn:microsoft.com/office/officeart/2005/8/layout/radial6" loCatId="cycle" qsTypeId="urn:microsoft.com/office/officeart/2005/8/quickstyle/simple1" qsCatId="simple" csTypeId="urn:microsoft.com/office/officeart/2005/8/colors/colorful2" csCatId="colorful" phldr="1"/>
      <dgm:spPr/>
      <dgm:t>
        <a:bodyPr/>
        <a:lstStyle/>
        <a:p>
          <a:endParaRPr lang="en-US"/>
        </a:p>
      </dgm:t>
    </dgm:pt>
    <dgm:pt modelId="{933B4033-A0EB-4FF2-9CCA-E4F85525A1E0}">
      <dgm:prSet phldrT="[Text]"/>
      <dgm:spPr/>
      <dgm:t>
        <a:bodyPr/>
        <a:lstStyle/>
        <a:p>
          <a:r>
            <a:rPr lang="vi-VN" b="1" smtClean="0">
              <a:latin typeface="arial"/>
            </a:rPr>
            <a:t>Politica externă și de securitate comună</a:t>
          </a:r>
          <a:endParaRPr lang="en-US" dirty="0"/>
        </a:p>
      </dgm:t>
    </dgm:pt>
    <dgm:pt modelId="{E0C18B4E-FA8E-4FAE-818C-335F601D5DEE}" type="parTrans" cxnId="{873E7C2F-A602-4A61-9BD4-091A433B6088}">
      <dgm:prSet/>
      <dgm:spPr/>
      <dgm:t>
        <a:bodyPr/>
        <a:lstStyle/>
        <a:p>
          <a:endParaRPr lang="en-US"/>
        </a:p>
      </dgm:t>
    </dgm:pt>
    <dgm:pt modelId="{3FBBDD45-69C2-482F-94B1-7FAD3BB9C181}" type="sibTrans" cxnId="{873E7C2F-A602-4A61-9BD4-091A433B6088}">
      <dgm:prSet/>
      <dgm:spPr/>
      <dgm:t>
        <a:bodyPr/>
        <a:lstStyle/>
        <a:p>
          <a:endParaRPr lang="en-US"/>
        </a:p>
      </dgm:t>
    </dgm:pt>
    <dgm:pt modelId="{39C4A24B-B9E3-4165-A138-532935DB0F94}">
      <dgm:prSet phldrT="[Text]"/>
      <dgm:spPr/>
      <dgm:t>
        <a:bodyPr/>
        <a:lstStyle/>
        <a:p>
          <a:r>
            <a:rPr lang="vi-VN" dirty="0" smtClean="0"/>
            <a:t>Agenția Europeană de Apărare</a:t>
          </a:r>
          <a:endParaRPr lang="en-US" dirty="0"/>
        </a:p>
      </dgm:t>
    </dgm:pt>
    <dgm:pt modelId="{AAA5A7F5-FB9D-43CB-9FDE-0661FA3EC0BE}" type="parTrans" cxnId="{45584D97-5AA7-4BE8-A9F6-A4B75BA32C29}">
      <dgm:prSet/>
      <dgm:spPr/>
      <dgm:t>
        <a:bodyPr/>
        <a:lstStyle/>
        <a:p>
          <a:endParaRPr lang="en-US"/>
        </a:p>
      </dgm:t>
    </dgm:pt>
    <dgm:pt modelId="{333AD744-E070-4AB4-9EA1-2358F4C49598}" type="sibTrans" cxnId="{45584D97-5AA7-4BE8-A9F6-A4B75BA32C29}">
      <dgm:prSet/>
      <dgm:spPr/>
      <dgm:t>
        <a:bodyPr/>
        <a:lstStyle/>
        <a:p>
          <a:endParaRPr lang="en-US"/>
        </a:p>
      </dgm:t>
    </dgm:pt>
    <dgm:pt modelId="{7304FAC7-C96B-4D1C-8F84-00F1AD3ACF45}">
      <dgm:prSet phldrT="[Text]"/>
      <dgm:spPr/>
      <dgm:t>
        <a:bodyPr/>
        <a:lstStyle/>
        <a:p>
          <a:endParaRPr lang="en-US"/>
        </a:p>
      </dgm:t>
    </dgm:pt>
    <dgm:pt modelId="{98F21E04-A1E0-462D-B6A2-10FB9C6356C8}" type="parTrans" cxnId="{EB784814-8E5F-43BC-BF82-39E8167B265F}">
      <dgm:prSet/>
      <dgm:spPr/>
      <dgm:t>
        <a:bodyPr/>
        <a:lstStyle/>
        <a:p>
          <a:endParaRPr lang="en-US"/>
        </a:p>
      </dgm:t>
    </dgm:pt>
    <dgm:pt modelId="{A50E824B-46F1-4EAF-BC47-CFD25DCE20B2}" type="sibTrans" cxnId="{EB784814-8E5F-43BC-BF82-39E8167B265F}">
      <dgm:prSet/>
      <dgm:spPr/>
      <dgm:t>
        <a:bodyPr/>
        <a:lstStyle/>
        <a:p>
          <a:endParaRPr lang="en-US"/>
        </a:p>
      </dgm:t>
    </dgm:pt>
    <dgm:pt modelId="{7CA6C849-0193-45DD-AF72-3699B96AAFCB}">
      <dgm:prSet phldrT="[Text]"/>
      <dgm:spPr/>
      <dgm:t>
        <a:bodyPr/>
        <a:lstStyle/>
        <a:p>
          <a:endParaRPr lang="en-US" dirty="0"/>
        </a:p>
      </dgm:t>
    </dgm:pt>
    <dgm:pt modelId="{8860530C-FE37-43A3-B972-6DCB339ADE9F}" type="parTrans" cxnId="{CDC563C2-AAB9-457F-BDFB-A806E9680A43}">
      <dgm:prSet/>
      <dgm:spPr/>
      <dgm:t>
        <a:bodyPr/>
        <a:lstStyle/>
        <a:p>
          <a:endParaRPr lang="en-US"/>
        </a:p>
      </dgm:t>
    </dgm:pt>
    <dgm:pt modelId="{735C720E-EC91-4A0D-A902-D4251F97D8FF}" type="sibTrans" cxnId="{CDC563C2-AAB9-457F-BDFB-A806E9680A43}">
      <dgm:prSet/>
      <dgm:spPr/>
      <dgm:t>
        <a:bodyPr/>
        <a:lstStyle/>
        <a:p>
          <a:endParaRPr lang="en-US"/>
        </a:p>
      </dgm:t>
    </dgm:pt>
    <dgm:pt modelId="{740627F0-3D86-46DE-BAEC-02FA51C86A3D}">
      <dgm:prSet/>
      <dgm:spPr/>
      <dgm:t>
        <a:bodyPr/>
        <a:lstStyle/>
        <a:p>
          <a:r>
            <a:rPr lang="vi-VN" smtClean="0"/>
            <a:t>Institutul pentru Studii de Securitate al Uniunii Europene</a:t>
          </a:r>
          <a:endParaRPr lang="vi-VN" dirty="0"/>
        </a:p>
      </dgm:t>
    </dgm:pt>
    <dgm:pt modelId="{9BD98CA4-A6B7-43D0-8226-078BB3B3660D}" type="parTrans" cxnId="{119D943B-94B7-4FB0-9588-E1DC310B5B99}">
      <dgm:prSet/>
      <dgm:spPr/>
      <dgm:t>
        <a:bodyPr/>
        <a:lstStyle/>
        <a:p>
          <a:endParaRPr lang="en-US"/>
        </a:p>
      </dgm:t>
    </dgm:pt>
    <dgm:pt modelId="{F9FF3ED3-DBE9-4EDE-9283-677256F3D354}" type="sibTrans" cxnId="{119D943B-94B7-4FB0-9588-E1DC310B5B99}">
      <dgm:prSet/>
      <dgm:spPr/>
      <dgm:t>
        <a:bodyPr/>
        <a:lstStyle/>
        <a:p>
          <a:endParaRPr lang="en-US"/>
        </a:p>
      </dgm:t>
    </dgm:pt>
    <dgm:pt modelId="{FC43A235-31DD-4C0C-B6DF-6F64F988D492}">
      <dgm:prSet/>
      <dgm:spPr/>
      <dgm:t>
        <a:bodyPr/>
        <a:lstStyle/>
        <a:p>
          <a:r>
            <a:rPr lang="vi-VN" smtClean="0"/>
            <a:t>Centrul Satelitar al Uniunii Europene</a:t>
          </a:r>
          <a:endParaRPr lang="vi-VN" dirty="0"/>
        </a:p>
      </dgm:t>
    </dgm:pt>
    <dgm:pt modelId="{6EF11D26-2554-44B1-9F2F-57B46BA1C259}" type="parTrans" cxnId="{3E198DA4-CC8F-457F-834A-494AE8640ACA}">
      <dgm:prSet/>
      <dgm:spPr/>
      <dgm:t>
        <a:bodyPr/>
        <a:lstStyle/>
        <a:p>
          <a:endParaRPr lang="en-US"/>
        </a:p>
      </dgm:t>
    </dgm:pt>
    <dgm:pt modelId="{29A7B52B-1BB8-44FC-8489-AD968BD90B47}" type="sibTrans" cxnId="{3E198DA4-CC8F-457F-834A-494AE8640ACA}">
      <dgm:prSet/>
      <dgm:spPr/>
      <dgm:t>
        <a:bodyPr/>
        <a:lstStyle/>
        <a:p>
          <a:endParaRPr lang="en-US"/>
        </a:p>
      </dgm:t>
    </dgm:pt>
    <dgm:pt modelId="{103948E3-FF18-4E5E-BD99-992172A19B12}" type="pres">
      <dgm:prSet presAssocID="{7435DFD0-290E-49DF-BF99-7BDA2D7FDE56}" presName="Name0" presStyleCnt="0">
        <dgm:presLayoutVars>
          <dgm:chMax val="1"/>
          <dgm:dir/>
          <dgm:animLvl val="ctr"/>
          <dgm:resizeHandles val="exact"/>
        </dgm:presLayoutVars>
      </dgm:prSet>
      <dgm:spPr/>
      <dgm:t>
        <a:bodyPr/>
        <a:lstStyle/>
        <a:p>
          <a:endParaRPr lang="en-US"/>
        </a:p>
      </dgm:t>
    </dgm:pt>
    <dgm:pt modelId="{14A7BBDB-2881-49E4-970D-0FF19DDF7B5B}" type="pres">
      <dgm:prSet presAssocID="{933B4033-A0EB-4FF2-9CCA-E4F85525A1E0}" presName="centerShape" presStyleLbl="node0" presStyleIdx="0" presStyleCnt="1"/>
      <dgm:spPr/>
      <dgm:t>
        <a:bodyPr/>
        <a:lstStyle/>
        <a:p>
          <a:endParaRPr lang="en-US"/>
        </a:p>
      </dgm:t>
    </dgm:pt>
    <dgm:pt modelId="{EA925938-6AA2-4434-9137-85B573443C1A}" type="pres">
      <dgm:prSet presAssocID="{39C4A24B-B9E3-4165-A138-532935DB0F94}" presName="node" presStyleLbl="node1" presStyleIdx="0" presStyleCnt="3">
        <dgm:presLayoutVars>
          <dgm:bulletEnabled val="1"/>
        </dgm:presLayoutVars>
      </dgm:prSet>
      <dgm:spPr/>
      <dgm:t>
        <a:bodyPr/>
        <a:lstStyle/>
        <a:p>
          <a:endParaRPr lang="en-US"/>
        </a:p>
      </dgm:t>
    </dgm:pt>
    <dgm:pt modelId="{0B64DAFD-D9C4-457F-824B-7F45B3A2CCBB}" type="pres">
      <dgm:prSet presAssocID="{39C4A24B-B9E3-4165-A138-532935DB0F94}" presName="dummy" presStyleCnt="0"/>
      <dgm:spPr/>
    </dgm:pt>
    <dgm:pt modelId="{90C4B827-4083-40E3-B433-A51A5DF2B61B}" type="pres">
      <dgm:prSet presAssocID="{333AD744-E070-4AB4-9EA1-2358F4C49598}" presName="sibTrans" presStyleLbl="sibTrans2D1" presStyleIdx="0" presStyleCnt="3"/>
      <dgm:spPr/>
      <dgm:t>
        <a:bodyPr/>
        <a:lstStyle/>
        <a:p>
          <a:endParaRPr lang="en-US"/>
        </a:p>
      </dgm:t>
    </dgm:pt>
    <dgm:pt modelId="{3DE9E03E-F884-4965-B2CB-9E23269AB805}" type="pres">
      <dgm:prSet presAssocID="{740627F0-3D86-46DE-BAEC-02FA51C86A3D}" presName="node" presStyleLbl="node1" presStyleIdx="1" presStyleCnt="3">
        <dgm:presLayoutVars>
          <dgm:bulletEnabled val="1"/>
        </dgm:presLayoutVars>
      </dgm:prSet>
      <dgm:spPr/>
      <dgm:t>
        <a:bodyPr/>
        <a:lstStyle/>
        <a:p>
          <a:endParaRPr lang="en-US"/>
        </a:p>
      </dgm:t>
    </dgm:pt>
    <dgm:pt modelId="{CFFEE49B-0526-4D90-A15D-55822285F87A}" type="pres">
      <dgm:prSet presAssocID="{740627F0-3D86-46DE-BAEC-02FA51C86A3D}" presName="dummy" presStyleCnt="0"/>
      <dgm:spPr/>
    </dgm:pt>
    <dgm:pt modelId="{2A08CBE0-AF5C-4803-8F5A-A5EA6815B300}" type="pres">
      <dgm:prSet presAssocID="{F9FF3ED3-DBE9-4EDE-9283-677256F3D354}" presName="sibTrans" presStyleLbl="sibTrans2D1" presStyleIdx="1" presStyleCnt="3"/>
      <dgm:spPr/>
      <dgm:t>
        <a:bodyPr/>
        <a:lstStyle/>
        <a:p>
          <a:endParaRPr lang="en-US"/>
        </a:p>
      </dgm:t>
    </dgm:pt>
    <dgm:pt modelId="{F32F4D39-2974-48A5-B459-2C3E1815A983}" type="pres">
      <dgm:prSet presAssocID="{FC43A235-31DD-4C0C-B6DF-6F64F988D492}" presName="node" presStyleLbl="node1" presStyleIdx="2" presStyleCnt="3">
        <dgm:presLayoutVars>
          <dgm:bulletEnabled val="1"/>
        </dgm:presLayoutVars>
      </dgm:prSet>
      <dgm:spPr/>
      <dgm:t>
        <a:bodyPr/>
        <a:lstStyle/>
        <a:p>
          <a:endParaRPr lang="en-US"/>
        </a:p>
      </dgm:t>
    </dgm:pt>
    <dgm:pt modelId="{E9B62B24-F7BC-4232-B82A-3E84394E6E4A}" type="pres">
      <dgm:prSet presAssocID="{FC43A235-31DD-4C0C-B6DF-6F64F988D492}" presName="dummy" presStyleCnt="0"/>
      <dgm:spPr/>
    </dgm:pt>
    <dgm:pt modelId="{9F18262C-E012-422F-81CC-74B992B35AED}" type="pres">
      <dgm:prSet presAssocID="{29A7B52B-1BB8-44FC-8489-AD968BD90B47}" presName="sibTrans" presStyleLbl="sibTrans2D1" presStyleIdx="2" presStyleCnt="3"/>
      <dgm:spPr/>
      <dgm:t>
        <a:bodyPr/>
        <a:lstStyle/>
        <a:p>
          <a:endParaRPr lang="en-US"/>
        </a:p>
      </dgm:t>
    </dgm:pt>
  </dgm:ptLst>
  <dgm:cxnLst>
    <dgm:cxn modelId="{80EBCFF0-CA8D-4A3F-972C-ED026EC6E257}" type="presOf" srcId="{933B4033-A0EB-4FF2-9CCA-E4F85525A1E0}" destId="{14A7BBDB-2881-49E4-970D-0FF19DDF7B5B}" srcOrd="0" destOrd="0" presId="urn:microsoft.com/office/officeart/2005/8/layout/radial6"/>
    <dgm:cxn modelId="{3E198DA4-CC8F-457F-834A-494AE8640ACA}" srcId="{933B4033-A0EB-4FF2-9CCA-E4F85525A1E0}" destId="{FC43A235-31DD-4C0C-B6DF-6F64F988D492}" srcOrd="2" destOrd="0" parTransId="{6EF11D26-2554-44B1-9F2F-57B46BA1C259}" sibTransId="{29A7B52B-1BB8-44FC-8489-AD968BD90B47}"/>
    <dgm:cxn modelId="{CDC563C2-AAB9-457F-BDFB-A806E9680A43}" srcId="{7435DFD0-290E-49DF-BF99-7BDA2D7FDE56}" destId="{7CA6C849-0193-45DD-AF72-3699B96AAFCB}" srcOrd="2" destOrd="0" parTransId="{8860530C-FE37-43A3-B972-6DCB339ADE9F}" sibTransId="{735C720E-EC91-4A0D-A902-D4251F97D8FF}"/>
    <dgm:cxn modelId="{7F272AAF-48F1-427C-8456-150D6B75839D}" type="presOf" srcId="{7435DFD0-290E-49DF-BF99-7BDA2D7FDE56}" destId="{103948E3-FF18-4E5E-BD99-992172A19B12}" srcOrd="0" destOrd="0" presId="urn:microsoft.com/office/officeart/2005/8/layout/radial6"/>
    <dgm:cxn modelId="{97504079-307A-464F-BD92-B5B0FAEA9048}" type="presOf" srcId="{740627F0-3D86-46DE-BAEC-02FA51C86A3D}" destId="{3DE9E03E-F884-4965-B2CB-9E23269AB805}" srcOrd="0" destOrd="0" presId="urn:microsoft.com/office/officeart/2005/8/layout/radial6"/>
    <dgm:cxn modelId="{9808E7EF-4667-43DA-92B2-6307A24CB81C}" type="presOf" srcId="{29A7B52B-1BB8-44FC-8489-AD968BD90B47}" destId="{9F18262C-E012-422F-81CC-74B992B35AED}" srcOrd="0" destOrd="0" presId="urn:microsoft.com/office/officeart/2005/8/layout/radial6"/>
    <dgm:cxn modelId="{45584D97-5AA7-4BE8-A9F6-A4B75BA32C29}" srcId="{933B4033-A0EB-4FF2-9CCA-E4F85525A1E0}" destId="{39C4A24B-B9E3-4165-A138-532935DB0F94}" srcOrd="0" destOrd="0" parTransId="{AAA5A7F5-FB9D-43CB-9FDE-0661FA3EC0BE}" sibTransId="{333AD744-E070-4AB4-9EA1-2358F4C49598}"/>
    <dgm:cxn modelId="{9C1770BE-7663-431E-86EF-90EE21C037AD}" type="presOf" srcId="{39C4A24B-B9E3-4165-A138-532935DB0F94}" destId="{EA925938-6AA2-4434-9137-85B573443C1A}" srcOrd="0" destOrd="0" presId="urn:microsoft.com/office/officeart/2005/8/layout/radial6"/>
    <dgm:cxn modelId="{899E3879-3E87-4EFD-88C3-08A829D82340}" type="presOf" srcId="{FC43A235-31DD-4C0C-B6DF-6F64F988D492}" destId="{F32F4D39-2974-48A5-B459-2C3E1815A983}" srcOrd="0" destOrd="0" presId="urn:microsoft.com/office/officeart/2005/8/layout/radial6"/>
    <dgm:cxn modelId="{B4BBE183-7B5D-4137-B40F-F11DCD03B8DC}" type="presOf" srcId="{F9FF3ED3-DBE9-4EDE-9283-677256F3D354}" destId="{2A08CBE0-AF5C-4803-8F5A-A5EA6815B300}" srcOrd="0" destOrd="0" presId="urn:microsoft.com/office/officeart/2005/8/layout/radial6"/>
    <dgm:cxn modelId="{EB784814-8E5F-43BC-BF82-39E8167B265F}" srcId="{7435DFD0-290E-49DF-BF99-7BDA2D7FDE56}" destId="{7304FAC7-C96B-4D1C-8F84-00F1AD3ACF45}" srcOrd="1" destOrd="0" parTransId="{98F21E04-A1E0-462D-B6A2-10FB9C6356C8}" sibTransId="{A50E824B-46F1-4EAF-BC47-CFD25DCE20B2}"/>
    <dgm:cxn modelId="{ECADD63A-ABE7-4ECB-B089-812A2A5F8B33}" type="presOf" srcId="{333AD744-E070-4AB4-9EA1-2358F4C49598}" destId="{90C4B827-4083-40E3-B433-A51A5DF2B61B}" srcOrd="0" destOrd="0" presId="urn:microsoft.com/office/officeart/2005/8/layout/radial6"/>
    <dgm:cxn modelId="{119D943B-94B7-4FB0-9588-E1DC310B5B99}" srcId="{933B4033-A0EB-4FF2-9CCA-E4F85525A1E0}" destId="{740627F0-3D86-46DE-BAEC-02FA51C86A3D}" srcOrd="1" destOrd="0" parTransId="{9BD98CA4-A6B7-43D0-8226-078BB3B3660D}" sibTransId="{F9FF3ED3-DBE9-4EDE-9283-677256F3D354}"/>
    <dgm:cxn modelId="{873E7C2F-A602-4A61-9BD4-091A433B6088}" srcId="{7435DFD0-290E-49DF-BF99-7BDA2D7FDE56}" destId="{933B4033-A0EB-4FF2-9CCA-E4F85525A1E0}" srcOrd="0" destOrd="0" parTransId="{E0C18B4E-FA8E-4FAE-818C-335F601D5DEE}" sibTransId="{3FBBDD45-69C2-482F-94B1-7FAD3BB9C181}"/>
    <dgm:cxn modelId="{BD6861EC-222D-4DA2-A7FA-658B65108DAF}" type="presParOf" srcId="{103948E3-FF18-4E5E-BD99-992172A19B12}" destId="{14A7BBDB-2881-49E4-970D-0FF19DDF7B5B}" srcOrd="0" destOrd="0" presId="urn:microsoft.com/office/officeart/2005/8/layout/radial6"/>
    <dgm:cxn modelId="{BC37B1B0-CB13-4CEE-BDE2-D77E5B5DD57F}" type="presParOf" srcId="{103948E3-FF18-4E5E-BD99-992172A19B12}" destId="{EA925938-6AA2-4434-9137-85B573443C1A}" srcOrd="1" destOrd="0" presId="urn:microsoft.com/office/officeart/2005/8/layout/radial6"/>
    <dgm:cxn modelId="{129FF66A-58ED-48F8-B8BD-2718AB9F5950}" type="presParOf" srcId="{103948E3-FF18-4E5E-BD99-992172A19B12}" destId="{0B64DAFD-D9C4-457F-824B-7F45B3A2CCBB}" srcOrd="2" destOrd="0" presId="urn:microsoft.com/office/officeart/2005/8/layout/radial6"/>
    <dgm:cxn modelId="{F108CA98-E538-47A8-9901-6C1E8C462C29}" type="presParOf" srcId="{103948E3-FF18-4E5E-BD99-992172A19B12}" destId="{90C4B827-4083-40E3-B433-A51A5DF2B61B}" srcOrd="3" destOrd="0" presId="urn:microsoft.com/office/officeart/2005/8/layout/radial6"/>
    <dgm:cxn modelId="{527D5712-20D9-476F-99D5-FB004CC518EF}" type="presParOf" srcId="{103948E3-FF18-4E5E-BD99-992172A19B12}" destId="{3DE9E03E-F884-4965-B2CB-9E23269AB805}" srcOrd="4" destOrd="0" presId="urn:microsoft.com/office/officeart/2005/8/layout/radial6"/>
    <dgm:cxn modelId="{9D66BACF-07D4-4B48-8CC4-DC44E4509BAA}" type="presParOf" srcId="{103948E3-FF18-4E5E-BD99-992172A19B12}" destId="{CFFEE49B-0526-4D90-A15D-55822285F87A}" srcOrd="5" destOrd="0" presId="urn:microsoft.com/office/officeart/2005/8/layout/radial6"/>
    <dgm:cxn modelId="{409B1283-7D80-4D81-94A8-41C67A276DD7}" type="presParOf" srcId="{103948E3-FF18-4E5E-BD99-992172A19B12}" destId="{2A08CBE0-AF5C-4803-8F5A-A5EA6815B300}" srcOrd="6" destOrd="0" presId="urn:microsoft.com/office/officeart/2005/8/layout/radial6"/>
    <dgm:cxn modelId="{A8F22DA5-436A-4477-B906-570E4E90B92C}" type="presParOf" srcId="{103948E3-FF18-4E5E-BD99-992172A19B12}" destId="{F32F4D39-2974-48A5-B459-2C3E1815A983}" srcOrd="7" destOrd="0" presId="urn:microsoft.com/office/officeart/2005/8/layout/radial6"/>
    <dgm:cxn modelId="{F2C7C569-3CFC-41BD-BAB3-6C41ED9C5902}" type="presParOf" srcId="{103948E3-FF18-4E5E-BD99-992172A19B12}" destId="{E9B62B24-F7BC-4232-B82A-3E84394E6E4A}" srcOrd="8" destOrd="0" presId="urn:microsoft.com/office/officeart/2005/8/layout/radial6"/>
    <dgm:cxn modelId="{A8CE4EC5-885B-4554-B5B4-A663A10BF613}" type="presParOf" srcId="{103948E3-FF18-4E5E-BD99-992172A19B12}" destId="{9F18262C-E012-422F-81CC-74B992B35AED}" srcOrd="9"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8AF35D-F71B-49FA-96E1-E1DE5FF1CE93}"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B17BFFBF-6411-4AB9-B30C-D2AEB4E55288}">
      <dgm:prSet phldrT="[Text]"/>
      <dgm:spPr/>
      <dgm:t>
        <a:bodyPr/>
        <a:lstStyle/>
        <a:p>
          <a:r>
            <a:rPr lang="en-US" smtClean="0"/>
            <a:t>Agenția Executivă Europeană pentru Climă, Infrastructură și Mediu (CINEA)</a:t>
          </a:r>
          <a:endParaRPr lang="en-US"/>
        </a:p>
      </dgm:t>
    </dgm:pt>
    <dgm:pt modelId="{E31B3AD8-4D01-4483-BAE2-5288BA2E4D09}" type="parTrans" cxnId="{A19A9713-8D13-4C39-8436-22E5F40264B7}">
      <dgm:prSet/>
      <dgm:spPr/>
      <dgm:t>
        <a:bodyPr/>
        <a:lstStyle/>
        <a:p>
          <a:endParaRPr lang="en-US"/>
        </a:p>
      </dgm:t>
    </dgm:pt>
    <dgm:pt modelId="{935ABFB0-B52D-4A8F-B8B1-2298B22C837A}" type="sibTrans" cxnId="{A19A9713-8D13-4C39-8436-22E5F40264B7}">
      <dgm:prSet/>
      <dgm:spPr/>
      <dgm:t>
        <a:bodyPr/>
        <a:lstStyle/>
        <a:p>
          <a:endParaRPr lang="en-US"/>
        </a:p>
      </dgm:t>
    </dgm:pt>
    <dgm:pt modelId="{BCF95505-BFC7-49D5-8FB0-BD70BF7CB5B4}">
      <dgm:prSet/>
      <dgm:spPr/>
      <dgm:t>
        <a:bodyPr/>
        <a:lstStyle/>
        <a:p>
          <a:r>
            <a:rPr lang="en-US" smtClean="0"/>
            <a:t>Agenția Executivă pentru Educație și Cultură (EACEA)</a:t>
          </a:r>
          <a:endParaRPr lang="en-US"/>
        </a:p>
      </dgm:t>
    </dgm:pt>
    <dgm:pt modelId="{2E3CFCBE-6274-4ACA-A540-48ABEB03189E}" type="parTrans" cxnId="{0D28607A-82FF-4758-92E1-4A2D13A4FB90}">
      <dgm:prSet/>
      <dgm:spPr/>
      <dgm:t>
        <a:bodyPr/>
        <a:lstStyle/>
        <a:p>
          <a:endParaRPr lang="en-US"/>
        </a:p>
      </dgm:t>
    </dgm:pt>
    <dgm:pt modelId="{E8F258A9-FA0F-435F-B9A9-83CB115D8019}" type="sibTrans" cxnId="{0D28607A-82FF-4758-92E1-4A2D13A4FB90}">
      <dgm:prSet/>
      <dgm:spPr/>
      <dgm:t>
        <a:bodyPr/>
        <a:lstStyle/>
        <a:p>
          <a:endParaRPr lang="en-US"/>
        </a:p>
      </dgm:t>
    </dgm:pt>
    <dgm:pt modelId="{DA285DD0-D610-4699-8BED-1BBE868DE9B6}">
      <dgm:prSet/>
      <dgm:spPr/>
      <dgm:t>
        <a:bodyPr/>
        <a:lstStyle/>
        <a:p>
          <a:r>
            <a:rPr lang="en-US" smtClean="0"/>
            <a:t>Agenția Executivă pentru Întreprinderile Mici și Mijlocii (EISMEA)</a:t>
          </a:r>
          <a:endParaRPr lang="en-US"/>
        </a:p>
      </dgm:t>
    </dgm:pt>
    <dgm:pt modelId="{CECA8657-AD5B-421B-A0DA-EC6271D53ADC}" type="parTrans" cxnId="{6F200474-7D2C-4E55-8D0A-0C0546ECD7E1}">
      <dgm:prSet/>
      <dgm:spPr/>
      <dgm:t>
        <a:bodyPr/>
        <a:lstStyle/>
        <a:p>
          <a:endParaRPr lang="en-US"/>
        </a:p>
      </dgm:t>
    </dgm:pt>
    <dgm:pt modelId="{563E48A2-F2EC-48F2-A4B5-9ABB3141EC14}" type="sibTrans" cxnId="{6F200474-7D2C-4E55-8D0A-0C0546ECD7E1}">
      <dgm:prSet/>
      <dgm:spPr/>
      <dgm:t>
        <a:bodyPr/>
        <a:lstStyle/>
        <a:p>
          <a:endParaRPr lang="en-US"/>
        </a:p>
      </dgm:t>
    </dgm:pt>
    <dgm:pt modelId="{CDD6B8D6-6464-4F6D-85C6-55B5B10ACF37}">
      <dgm:prSet/>
      <dgm:spPr/>
      <dgm:t>
        <a:bodyPr/>
        <a:lstStyle/>
        <a:p>
          <a:r>
            <a:rPr lang="en-US" smtClean="0"/>
            <a:t>Agenția Executivă a Consiliului European pentru Cercetare (ERCEA)</a:t>
          </a:r>
          <a:endParaRPr lang="en-US"/>
        </a:p>
      </dgm:t>
    </dgm:pt>
    <dgm:pt modelId="{BE6EA1A6-D7D2-46B5-B314-ECE3CE5B557F}" type="parTrans" cxnId="{42F7594D-4308-4B11-8E59-D2DD1D7B6F9B}">
      <dgm:prSet/>
      <dgm:spPr/>
      <dgm:t>
        <a:bodyPr/>
        <a:lstStyle/>
        <a:p>
          <a:endParaRPr lang="en-US"/>
        </a:p>
      </dgm:t>
    </dgm:pt>
    <dgm:pt modelId="{446B3A10-D94A-487F-93CD-7976154697FF}" type="sibTrans" cxnId="{42F7594D-4308-4B11-8E59-D2DD1D7B6F9B}">
      <dgm:prSet/>
      <dgm:spPr/>
      <dgm:t>
        <a:bodyPr/>
        <a:lstStyle/>
        <a:p>
          <a:endParaRPr lang="en-US"/>
        </a:p>
      </dgm:t>
    </dgm:pt>
    <dgm:pt modelId="{790153E5-2BBC-4EB3-8801-AC721BD10286}">
      <dgm:prSet/>
      <dgm:spPr/>
      <dgm:t>
        <a:bodyPr/>
        <a:lstStyle/>
        <a:p>
          <a:r>
            <a:rPr lang="en-US" smtClean="0"/>
            <a:t>Agenția Executivă pentru Domeniile Sănătății și Digital (HaDEA)</a:t>
          </a:r>
          <a:endParaRPr lang="en-US"/>
        </a:p>
      </dgm:t>
    </dgm:pt>
    <dgm:pt modelId="{1B746784-3624-4928-9339-BA00F7A0C032}" type="parTrans" cxnId="{50CB4789-3E76-41E9-96F7-FA04310C24CB}">
      <dgm:prSet/>
      <dgm:spPr/>
      <dgm:t>
        <a:bodyPr/>
        <a:lstStyle/>
        <a:p>
          <a:endParaRPr lang="en-US"/>
        </a:p>
      </dgm:t>
    </dgm:pt>
    <dgm:pt modelId="{C1EBD5E6-BC7E-4478-8690-0DAA2790A110}" type="sibTrans" cxnId="{50CB4789-3E76-41E9-96F7-FA04310C24CB}">
      <dgm:prSet/>
      <dgm:spPr/>
      <dgm:t>
        <a:bodyPr/>
        <a:lstStyle/>
        <a:p>
          <a:endParaRPr lang="en-US"/>
        </a:p>
      </dgm:t>
    </dgm:pt>
    <dgm:pt modelId="{E648BFB8-5679-449F-BDFE-5D403756D4E7}">
      <dgm:prSet/>
      <dgm:spPr/>
      <dgm:t>
        <a:bodyPr/>
        <a:lstStyle/>
        <a:p>
          <a:r>
            <a:rPr lang="en-US" dirty="0" err="1" smtClean="0"/>
            <a:t>Agenția</a:t>
          </a:r>
          <a:r>
            <a:rPr lang="en-US" dirty="0" smtClean="0"/>
            <a:t> </a:t>
          </a:r>
          <a:r>
            <a:rPr lang="en-US" dirty="0" err="1" smtClean="0"/>
            <a:t>Executivă</a:t>
          </a:r>
          <a:r>
            <a:rPr lang="en-US" dirty="0" smtClean="0"/>
            <a:t> </a:t>
          </a:r>
          <a:r>
            <a:rPr lang="en-US" dirty="0" err="1" smtClean="0"/>
            <a:t>pentru</a:t>
          </a:r>
          <a:r>
            <a:rPr lang="en-US" dirty="0" smtClean="0"/>
            <a:t> </a:t>
          </a:r>
          <a:r>
            <a:rPr lang="en-US" dirty="0" err="1" smtClean="0"/>
            <a:t>Cercetare</a:t>
          </a:r>
          <a:r>
            <a:rPr lang="en-US" dirty="0" smtClean="0"/>
            <a:t> (REA</a:t>
          </a:r>
          <a:r>
            <a:rPr lang="ro-RO" dirty="0" smtClean="0"/>
            <a:t>)</a:t>
          </a:r>
          <a:endParaRPr lang="en-US" dirty="0"/>
        </a:p>
      </dgm:t>
    </dgm:pt>
    <dgm:pt modelId="{BCC3D084-219F-4A97-9F9F-CB1D86D71755}" type="parTrans" cxnId="{C0275A0E-87F3-46BB-937A-2B17BCD8BC59}">
      <dgm:prSet/>
      <dgm:spPr/>
      <dgm:t>
        <a:bodyPr/>
        <a:lstStyle/>
        <a:p>
          <a:endParaRPr lang="en-US"/>
        </a:p>
      </dgm:t>
    </dgm:pt>
    <dgm:pt modelId="{DC79617A-62B8-4460-875A-DFEC42989B62}" type="sibTrans" cxnId="{C0275A0E-87F3-46BB-937A-2B17BCD8BC59}">
      <dgm:prSet/>
      <dgm:spPr/>
      <dgm:t>
        <a:bodyPr/>
        <a:lstStyle/>
        <a:p>
          <a:endParaRPr lang="en-US"/>
        </a:p>
      </dgm:t>
    </dgm:pt>
    <dgm:pt modelId="{4C06691C-C5EB-4911-B4EA-E2B973DC00DC}" type="pres">
      <dgm:prSet presAssocID="{6F8AF35D-F71B-49FA-96E1-E1DE5FF1CE93}" presName="linear" presStyleCnt="0">
        <dgm:presLayoutVars>
          <dgm:animLvl val="lvl"/>
          <dgm:resizeHandles val="exact"/>
        </dgm:presLayoutVars>
      </dgm:prSet>
      <dgm:spPr/>
      <dgm:t>
        <a:bodyPr/>
        <a:lstStyle/>
        <a:p>
          <a:endParaRPr lang="en-US"/>
        </a:p>
      </dgm:t>
    </dgm:pt>
    <dgm:pt modelId="{1DE15EE8-59C2-471E-B95D-575284ABCB4A}" type="pres">
      <dgm:prSet presAssocID="{B17BFFBF-6411-4AB9-B30C-D2AEB4E55288}" presName="parentText" presStyleLbl="node1" presStyleIdx="0" presStyleCnt="6">
        <dgm:presLayoutVars>
          <dgm:chMax val="0"/>
          <dgm:bulletEnabled val="1"/>
        </dgm:presLayoutVars>
      </dgm:prSet>
      <dgm:spPr/>
      <dgm:t>
        <a:bodyPr/>
        <a:lstStyle/>
        <a:p>
          <a:endParaRPr lang="en-US"/>
        </a:p>
      </dgm:t>
    </dgm:pt>
    <dgm:pt modelId="{42202A23-95F1-4C3E-9E60-58C7FE1265E7}" type="pres">
      <dgm:prSet presAssocID="{935ABFB0-B52D-4A8F-B8B1-2298B22C837A}" presName="spacer" presStyleCnt="0"/>
      <dgm:spPr/>
    </dgm:pt>
    <dgm:pt modelId="{78C7913F-ADE5-4DA8-9ADA-6E7BC075CE9A}" type="pres">
      <dgm:prSet presAssocID="{BCF95505-BFC7-49D5-8FB0-BD70BF7CB5B4}" presName="parentText" presStyleLbl="node1" presStyleIdx="1" presStyleCnt="6">
        <dgm:presLayoutVars>
          <dgm:chMax val="0"/>
          <dgm:bulletEnabled val="1"/>
        </dgm:presLayoutVars>
      </dgm:prSet>
      <dgm:spPr/>
      <dgm:t>
        <a:bodyPr/>
        <a:lstStyle/>
        <a:p>
          <a:endParaRPr lang="en-US"/>
        </a:p>
      </dgm:t>
    </dgm:pt>
    <dgm:pt modelId="{F398D8AB-DFE2-48B1-9593-88278884E31E}" type="pres">
      <dgm:prSet presAssocID="{E8F258A9-FA0F-435F-B9A9-83CB115D8019}" presName="spacer" presStyleCnt="0"/>
      <dgm:spPr/>
    </dgm:pt>
    <dgm:pt modelId="{099E309C-8BCB-4413-B546-64AA5AF5EE05}" type="pres">
      <dgm:prSet presAssocID="{DA285DD0-D610-4699-8BED-1BBE868DE9B6}" presName="parentText" presStyleLbl="node1" presStyleIdx="2" presStyleCnt="6">
        <dgm:presLayoutVars>
          <dgm:chMax val="0"/>
          <dgm:bulletEnabled val="1"/>
        </dgm:presLayoutVars>
      </dgm:prSet>
      <dgm:spPr/>
      <dgm:t>
        <a:bodyPr/>
        <a:lstStyle/>
        <a:p>
          <a:endParaRPr lang="en-US"/>
        </a:p>
      </dgm:t>
    </dgm:pt>
    <dgm:pt modelId="{C988C6AC-5555-449F-B267-0FC129862178}" type="pres">
      <dgm:prSet presAssocID="{563E48A2-F2EC-48F2-A4B5-9ABB3141EC14}" presName="spacer" presStyleCnt="0"/>
      <dgm:spPr/>
    </dgm:pt>
    <dgm:pt modelId="{E3A5837B-9B71-45AA-9CA1-EC5700B4FDA1}" type="pres">
      <dgm:prSet presAssocID="{CDD6B8D6-6464-4F6D-85C6-55B5B10ACF37}" presName="parentText" presStyleLbl="node1" presStyleIdx="3" presStyleCnt="6">
        <dgm:presLayoutVars>
          <dgm:chMax val="0"/>
          <dgm:bulletEnabled val="1"/>
        </dgm:presLayoutVars>
      </dgm:prSet>
      <dgm:spPr/>
      <dgm:t>
        <a:bodyPr/>
        <a:lstStyle/>
        <a:p>
          <a:endParaRPr lang="en-US"/>
        </a:p>
      </dgm:t>
    </dgm:pt>
    <dgm:pt modelId="{D0E6535F-75E1-4E49-A356-7C8D210B0E2C}" type="pres">
      <dgm:prSet presAssocID="{446B3A10-D94A-487F-93CD-7976154697FF}" presName="spacer" presStyleCnt="0"/>
      <dgm:spPr/>
    </dgm:pt>
    <dgm:pt modelId="{363E1B1A-C457-4AD2-BD0B-079C43B51E75}" type="pres">
      <dgm:prSet presAssocID="{790153E5-2BBC-4EB3-8801-AC721BD10286}" presName="parentText" presStyleLbl="node1" presStyleIdx="4" presStyleCnt="6">
        <dgm:presLayoutVars>
          <dgm:chMax val="0"/>
          <dgm:bulletEnabled val="1"/>
        </dgm:presLayoutVars>
      </dgm:prSet>
      <dgm:spPr/>
      <dgm:t>
        <a:bodyPr/>
        <a:lstStyle/>
        <a:p>
          <a:endParaRPr lang="en-US"/>
        </a:p>
      </dgm:t>
    </dgm:pt>
    <dgm:pt modelId="{282B11D8-2C76-40D8-8652-4884084A00B6}" type="pres">
      <dgm:prSet presAssocID="{C1EBD5E6-BC7E-4478-8690-0DAA2790A110}" presName="spacer" presStyleCnt="0"/>
      <dgm:spPr/>
    </dgm:pt>
    <dgm:pt modelId="{EA8ACD38-4B84-4E3F-AE4D-4D7C779AD0FF}" type="pres">
      <dgm:prSet presAssocID="{E648BFB8-5679-449F-BDFE-5D403756D4E7}" presName="parentText" presStyleLbl="node1" presStyleIdx="5" presStyleCnt="6">
        <dgm:presLayoutVars>
          <dgm:chMax val="0"/>
          <dgm:bulletEnabled val="1"/>
        </dgm:presLayoutVars>
      </dgm:prSet>
      <dgm:spPr/>
      <dgm:t>
        <a:bodyPr/>
        <a:lstStyle/>
        <a:p>
          <a:endParaRPr lang="en-US"/>
        </a:p>
      </dgm:t>
    </dgm:pt>
  </dgm:ptLst>
  <dgm:cxnLst>
    <dgm:cxn modelId="{C0275A0E-87F3-46BB-937A-2B17BCD8BC59}" srcId="{6F8AF35D-F71B-49FA-96E1-E1DE5FF1CE93}" destId="{E648BFB8-5679-449F-BDFE-5D403756D4E7}" srcOrd="5" destOrd="0" parTransId="{BCC3D084-219F-4A97-9F9F-CB1D86D71755}" sibTransId="{DC79617A-62B8-4460-875A-DFEC42989B62}"/>
    <dgm:cxn modelId="{A7A6BFA1-4824-4302-A17E-29CD4D8BAF89}" type="presOf" srcId="{DA285DD0-D610-4699-8BED-1BBE868DE9B6}" destId="{099E309C-8BCB-4413-B546-64AA5AF5EE05}" srcOrd="0" destOrd="0" presId="urn:microsoft.com/office/officeart/2005/8/layout/vList2"/>
    <dgm:cxn modelId="{D8CB58F7-2A0E-4C94-B77D-F085E9988D6F}" type="presOf" srcId="{6F8AF35D-F71B-49FA-96E1-E1DE5FF1CE93}" destId="{4C06691C-C5EB-4911-B4EA-E2B973DC00DC}" srcOrd="0" destOrd="0" presId="urn:microsoft.com/office/officeart/2005/8/layout/vList2"/>
    <dgm:cxn modelId="{42F7594D-4308-4B11-8E59-D2DD1D7B6F9B}" srcId="{6F8AF35D-F71B-49FA-96E1-E1DE5FF1CE93}" destId="{CDD6B8D6-6464-4F6D-85C6-55B5B10ACF37}" srcOrd="3" destOrd="0" parTransId="{BE6EA1A6-D7D2-46B5-B314-ECE3CE5B557F}" sibTransId="{446B3A10-D94A-487F-93CD-7976154697FF}"/>
    <dgm:cxn modelId="{C94E2CF4-05F2-4941-B7CD-1808E89CDAFD}" type="presOf" srcId="{790153E5-2BBC-4EB3-8801-AC721BD10286}" destId="{363E1B1A-C457-4AD2-BD0B-079C43B51E75}" srcOrd="0" destOrd="0" presId="urn:microsoft.com/office/officeart/2005/8/layout/vList2"/>
    <dgm:cxn modelId="{4207FAD0-E83B-4110-9A4E-3B2488108310}" type="presOf" srcId="{E648BFB8-5679-449F-BDFE-5D403756D4E7}" destId="{EA8ACD38-4B84-4E3F-AE4D-4D7C779AD0FF}" srcOrd="0" destOrd="0" presId="urn:microsoft.com/office/officeart/2005/8/layout/vList2"/>
    <dgm:cxn modelId="{0D28607A-82FF-4758-92E1-4A2D13A4FB90}" srcId="{6F8AF35D-F71B-49FA-96E1-E1DE5FF1CE93}" destId="{BCF95505-BFC7-49D5-8FB0-BD70BF7CB5B4}" srcOrd="1" destOrd="0" parTransId="{2E3CFCBE-6274-4ACA-A540-48ABEB03189E}" sibTransId="{E8F258A9-FA0F-435F-B9A9-83CB115D8019}"/>
    <dgm:cxn modelId="{AF49B34D-1AC4-48C0-9D98-635836C26CAB}" type="presOf" srcId="{CDD6B8D6-6464-4F6D-85C6-55B5B10ACF37}" destId="{E3A5837B-9B71-45AA-9CA1-EC5700B4FDA1}" srcOrd="0" destOrd="0" presId="urn:microsoft.com/office/officeart/2005/8/layout/vList2"/>
    <dgm:cxn modelId="{BAEDAB37-9DF9-4AE4-9BD2-0964BF2E29C3}" type="presOf" srcId="{BCF95505-BFC7-49D5-8FB0-BD70BF7CB5B4}" destId="{78C7913F-ADE5-4DA8-9ADA-6E7BC075CE9A}" srcOrd="0" destOrd="0" presId="urn:microsoft.com/office/officeart/2005/8/layout/vList2"/>
    <dgm:cxn modelId="{A19A9713-8D13-4C39-8436-22E5F40264B7}" srcId="{6F8AF35D-F71B-49FA-96E1-E1DE5FF1CE93}" destId="{B17BFFBF-6411-4AB9-B30C-D2AEB4E55288}" srcOrd="0" destOrd="0" parTransId="{E31B3AD8-4D01-4483-BAE2-5288BA2E4D09}" sibTransId="{935ABFB0-B52D-4A8F-B8B1-2298B22C837A}"/>
    <dgm:cxn modelId="{12C92330-C34E-4602-9463-079BA5E0EFBC}" type="presOf" srcId="{B17BFFBF-6411-4AB9-B30C-D2AEB4E55288}" destId="{1DE15EE8-59C2-471E-B95D-575284ABCB4A}" srcOrd="0" destOrd="0" presId="urn:microsoft.com/office/officeart/2005/8/layout/vList2"/>
    <dgm:cxn modelId="{6F200474-7D2C-4E55-8D0A-0C0546ECD7E1}" srcId="{6F8AF35D-F71B-49FA-96E1-E1DE5FF1CE93}" destId="{DA285DD0-D610-4699-8BED-1BBE868DE9B6}" srcOrd="2" destOrd="0" parTransId="{CECA8657-AD5B-421B-A0DA-EC6271D53ADC}" sibTransId="{563E48A2-F2EC-48F2-A4B5-9ABB3141EC14}"/>
    <dgm:cxn modelId="{50CB4789-3E76-41E9-96F7-FA04310C24CB}" srcId="{6F8AF35D-F71B-49FA-96E1-E1DE5FF1CE93}" destId="{790153E5-2BBC-4EB3-8801-AC721BD10286}" srcOrd="4" destOrd="0" parTransId="{1B746784-3624-4928-9339-BA00F7A0C032}" sibTransId="{C1EBD5E6-BC7E-4478-8690-0DAA2790A110}"/>
    <dgm:cxn modelId="{9E93E80A-8516-4018-87EB-56500E56011D}" type="presParOf" srcId="{4C06691C-C5EB-4911-B4EA-E2B973DC00DC}" destId="{1DE15EE8-59C2-471E-B95D-575284ABCB4A}" srcOrd="0" destOrd="0" presId="urn:microsoft.com/office/officeart/2005/8/layout/vList2"/>
    <dgm:cxn modelId="{3625CDC2-4D5D-4942-9ABE-74E250767A94}" type="presParOf" srcId="{4C06691C-C5EB-4911-B4EA-E2B973DC00DC}" destId="{42202A23-95F1-4C3E-9E60-58C7FE1265E7}" srcOrd="1" destOrd="0" presId="urn:microsoft.com/office/officeart/2005/8/layout/vList2"/>
    <dgm:cxn modelId="{E0727E48-B07C-4129-9B6B-7C5F667D722A}" type="presParOf" srcId="{4C06691C-C5EB-4911-B4EA-E2B973DC00DC}" destId="{78C7913F-ADE5-4DA8-9ADA-6E7BC075CE9A}" srcOrd="2" destOrd="0" presId="urn:microsoft.com/office/officeart/2005/8/layout/vList2"/>
    <dgm:cxn modelId="{A6C26A2B-70C4-4AC3-8D5B-12CB483B7338}" type="presParOf" srcId="{4C06691C-C5EB-4911-B4EA-E2B973DC00DC}" destId="{F398D8AB-DFE2-48B1-9593-88278884E31E}" srcOrd="3" destOrd="0" presId="urn:microsoft.com/office/officeart/2005/8/layout/vList2"/>
    <dgm:cxn modelId="{8C00C475-5BF6-48FF-A367-E2CD9D2EE4E1}" type="presParOf" srcId="{4C06691C-C5EB-4911-B4EA-E2B973DC00DC}" destId="{099E309C-8BCB-4413-B546-64AA5AF5EE05}" srcOrd="4" destOrd="0" presId="urn:microsoft.com/office/officeart/2005/8/layout/vList2"/>
    <dgm:cxn modelId="{558ACEB0-F383-4BE6-99E5-B8C2939A21A7}" type="presParOf" srcId="{4C06691C-C5EB-4911-B4EA-E2B973DC00DC}" destId="{C988C6AC-5555-449F-B267-0FC129862178}" srcOrd="5" destOrd="0" presId="urn:microsoft.com/office/officeart/2005/8/layout/vList2"/>
    <dgm:cxn modelId="{8DE09F8D-E44D-4580-A29B-DE571908260A}" type="presParOf" srcId="{4C06691C-C5EB-4911-B4EA-E2B973DC00DC}" destId="{E3A5837B-9B71-45AA-9CA1-EC5700B4FDA1}" srcOrd="6" destOrd="0" presId="urn:microsoft.com/office/officeart/2005/8/layout/vList2"/>
    <dgm:cxn modelId="{D537668B-47B6-46AE-B63E-AFAE2667860D}" type="presParOf" srcId="{4C06691C-C5EB-4911-B4EA-E2B973DC00DC}" destId="{D0E6535F-75E1-4E49-A356-7C8D210B0E2C}" srcOrd="7" destOrd="0" presId="urn:microsoft.com/office/officeart/2005/8/layout/vList2"/>
    <dgm:cxn modelId="{7F9D3FED-5827-41D3-86C1-2AA1340C0D73}" type="presParOf" srcId="{4C06691C-C5EB-4911-B4EA-E2B973DC00DC}" destId="{363E1B1A-C457-4AD2-BD0B-079C43B51E75}" srcOrd="8" destOrd="0" presId="urn:microsoft.com/office/officeart/2005/8/layout/vList2"/>
    <dgm:cxn modelId="{8D59296F-3FD7-47DC-8324-726A79D61CB0}" type="presParOf" srcId="{4C06691C-C5EB-4911-B4EA-E2B973DC00DC}" destId="{282B11D8-2C76-40D8-8652-4884084A00B6}" srcOrd="9" destOrd="0" presId="urn:microsoft.com/office/officeart/2005/8/layout/vList2"/>
    <dgm:cxn modelId="{3F8F6F64-23B4-4B35-9F0C-A35A9427D62D}" type="presParOf" srcId="{4C06691C-C5EB-4911-B4EA-E2B973DC00DC}" destId="{EA8ACD38-4B84-4E3F-AE4D-4D7C779AD0FF}" srcOrd="1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5E5EB-9D2E-47D3-922C-68669B70E0A5}">
      <dsp:nvSpPr>
        <dsp:cNvPr id="0" name=""/>
        <dsp:cNvSpPr/>
      </dsp:nvSpPr>
      <dsp:spPr>
        <a:xfrm>
          <a:off x="350564" y="744"/>
          <a:ext cx="1254621" cy="7527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Jean Monnet</a:t>
          </a:r>
          <a:endParaRPr lang="en-US" sz="1500" kern="1200" dirty="0"/>
        </a:p>
      </dsp:txBody>
      <dsp:txXfrm>
        <a:off x="350564" y="744"/>
        <a:ext cx="1254621" cy="752772"/>
      </dsp:txXfrm>
    </dsp:sp>
    <dsp:sp modelId="{8E8BE542-2B65-480B-B3A9-66560C87E5C7}">
      <dsp:nvSpPr>
        <dsp:cNvPr id="0" name=""/>
        <dsp:cNvSpPr/>
      </dsp:nvSpPr>
      <dsp:spPr>
        <a:xfrm>
          <a:off x="1730647" y="744"/>
          <a:ext cx="1254621" cy="7527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Kondrad Adenauer</a:t>
          </a:r>
          <a:endParaRPr lang="en-US" sz="1500" kern="1200" dirty="0"/>
        </a:p>
      </dsp:txBody>
      <dsp:txXfrm>
        <a:off x="1730647" y="744"/>
        <a:ext cx="1254621" cy="752772"/>
      </dsp:txXfrm>
    </dsp:sp>
    <dsp:sp modelId="{53B5DADB-A220-4ABA-A858-702A888FC988}">
      <dsp:nvSpPr>
        <dsp:cNvPr id="0" name=""/>
        <dsp:cNvSpPr/>
      </dsp:nvSpPr>
      <dsp:spPr>
        <a:xfrm>
          <a:off x="3110731" y="744"/>
          <a:ext cx="1254621" cy="7527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Louise Weiss</a:t>
          </a:r>
          <a:endParaRPr lang="en-US" sz="1500" kern="1200" dirty="0"/>
        </a:p>
      </dsp:txBody>
      <dsp:txXfrm>
        <a:off x="3110731" y="744"/>
        <a:ext cx="1254621" cy="752772"/>
      </dsp:txXfrm>
    </dsp:sp>
    <dsp:sp modelId="{0A888E54-8503-44AA-AA17-8DA75DCE36D6}">
      <dsp:nvSpPr>
        <dsp:cNvPr id="0" name=""/>
        <dsp:cNvSpPr/>
      </dsp:nvSpPr>
      <dsp:spPr>
        <a:xfrm>
          <a:off x="4490814" y="744"/>
          <a:ext cx="1254621" cy="75277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Alcide De Gasperi</a:t>
          </a:r>
          <a:endParaRPr lang="en-US" sz="1500" kern="1200" dirty="0"/>
        </a:p>
      </dsp:txBody>
      <dsp:txXfrm>
        <a:off x="4490814" y="744"/>
        <a:ext cx="1254621" cy="752772"/>
      </dsp:txXfrm>
    </dsp:sp>
    <dsp:sp modelId="{A5C04468-3CD0-4A36-A04E-DE96D4BD0E88}">
      <dsp:nvSpPr>
        <dsp:cNvPr id="0" name=""/>
        <dsp:cNvSpPr/>
      </dsp:nvSpPr>
      <dsp:spPr>
        <a:xfrm>
          <a:off x="350564" y="878978"/>
          <a:ext cx="1254621" cy="75277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Robert Schuman</a:t>
          </a:r>
          <a:endParaRPr lang="en-US" sz="1500" kern="1200" dirty="0"/>
        </a:p>
      </dsp:txBody>
      <dsp:txXfrm>
        <a:off x="350564" y="878978"/>
        <a:ext cx="1254621" cy="752772"/>
      </dsp:txXfrm>
    </dsp:sp>
    <dsp:sp modelId="{F5A4B850-E49D-486B-9E3F-0A9F6368B7C9}">
      <dsp:nvSpPr>
        <dsp:cNvPr id="0" name=""/>
        <dsp:cNvSpPr/>
      </dsp:nvSpPr>
      <dsp:spPr>
        <a:xfrm>
          <a:off x="1730647" y="878978"/>
          <a:ext cx="1254621" cy="7527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Simone Veil</a:t>
          </a:r>
          <a:endParaRPr lang="en-US" sz="1500" kern="1200" dirty="0"/>
        </a:p>
      </dsp:txBody>
      <dsp:txXfrm>
        <a:off x="1730647" y="878978"/>
        <a:ext cx="1254621" cy="752772"/>
      </dsp:txXfrm>
    </dsp:sp>
    <dsp:sp modelId="{C39D7C1A-71E2-4959-ABC1-C4D5B69408B4}">
      <dsp:nvSpPr>
        <dsp:cNvPr id="0" name=""/>
        <dsp:cNvSpPr/>
      </dsp:nvSpPr>
      <dsp:spPr>
        <a:xfrm>
          <a:off x="3110731" y="878978"/>
          <a:ext cx="1254621" cy="7527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Marga Klompe</a:t>
          </a:r>
          <a:endParaRPr lang="en-US" sz="1500" kern="1200" dirty="0"/>
        </a:p>
      </dsp:txBody>
      <dsp:txXfrm>
        <a:off x="3110731" y="878978"/>
        <a:ext cx="1254621" cy="752772"/>
      </dsp:txXfrm>
    </dsp:sp>
    <dsp:sp modelId="{A9545DE2-9F48-43B1-B8C9-8EE1FF296784}">
      <dsp:nvSpPr>
        <dsp:cNvPr id="0" name=""/>
        <dsp:cNvSpPr/>
      </dsp:nvSpPr>
      <dsp:spPr>
        <a:xfrm>
          <a:off x="4490814" y="878978"/>
          <a:ext cx="1254621" cy="7527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Winston Churcil</a:t>
          </a:r>
          <a:endParaRPr lang="en-US" sz="1500" kern="1200" dirty="0"/>
        </a:p>
      </dsp:txBody>
      <dsp:txXfrm>
        <a:off x="4490814" y="878978"/>
        <a:ext cx="1254621" cy="752772"/>
      </dsp:txXfrm>
    </dsp:sp>
    <dsp:sp modelId="{55B5C4D6-769B-40A9-8BA4-D7131D59C960}">
      <dsp:nvSpPr>
        <dsp:cNvPr id="0" name=""/>
        <dsp:cNvSpPr/>
      </dsp:nvSpPr>
      <dsp:spPr>
        <a:xfrm>
          <a:off x="350564" y="1757213"/>
          <a:ext cx="1254621" cy="75277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Helmut Kohl și Fracois Minterand</a:t>
          </a:r>
          <a:endParaRPr lang="en-US" sz="1500" kern="1200" dirty="0"/>
        </a:p>
      </dsp:txBody>
      <dsp:txXfrm>
        <a:off x="350564" y="1757213"/>
        <a:ext cx="1254621" cy="752772"/>
      </dsp:txXfrm>
    </dsp:sp>
    <dsp:sp modelId="{8BB1CB61-C348-4427-A0F2-DD8695C18187}">
      <dsp:nvSpPr>
        <dsp:cNvPr id="0" name=""/>
        <dsp:cNvSpPr/>
      </dsp:nvSpPr>
      <dsp:spPr>
        <a:xfrm>
          <a:off x="1730647" y="1757213"/>
          <a:ext cx="1254621" cy="75277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Johan Willem Beyen</a:t>
          </a:r>
          <a:endParaRPr lang="en-US" sz="1500" kern="1200" dirty="0"/>
        </a:p>
      </dsp:txBody>
      <dsp:txXfrm>
        <a:off x="1730647" y="1757213"/>
        <a:ext cx="1254621" cy="752772"/>
      </dsp:txXfrm>
    </dsp:sp>
    <dsp:sp modelId="{F0CEDB3B-4B49-4EA9-A93B-F6DC9C3755EC}">
      <dsp:nvSpPr>
        <dsp:cNvPr id="0" name=""/>
        <dsp:cNvSpPr/>
      </dsp:nvSpPr>
      <dsp:spPr>
        <a:xfrm>
          <a:off x="3110731" y="1757213"/>
          <a:ext cx="1254621" cy="7527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Ursula Hirschmann</a:t>
          </a:r>
          <a:endParaRPr lang="en-US" sz="1500" kern="1200" dirty="0"/>
        </a:p>
      </dsp:txBody>
      <dsp:txXfrm>
        <a:off x="3110731" y="1757213"/>
        <a:ext cx="1254621" cy="752772"/>
      </dsp:txXfrm>
    </dsp:sp>
    <dsp:sp modelId="{86ED830D-A5F8-4578-9836-79041220C734}">
      <dsp:nvSpPr>
        <dsp:cNvPr id="0" name=""/>
        <dsp:cNvSpPr/>
      </dsp:nvSpPr>
      <dsp:spPr>
        <a:xfrm>
          <a:off x="4490814" y="1757213"/>
          <a:ext cx="1254621" cy="7527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Paul-Henri Spaak</a:t>
          </a:r>
          <a:endParaRPr lang="en-US" sz="1500" kern="1200" dirty="0"/>
        </a:p>
      </dsp:txBody>
      <dsp:txXfrm>
        <a:off x="4490814" y="1757213"/>
        <a:ext cx="1254621" cy="752772"/>
      </dsp:txXfrm>
    </dsp:sp>
    <dsp:sp modelId="{D196EA96-0E1E-4D62-AF66-5E24CB8A1C84}">
      <dsp:nvSpPr>
        <dsp:cNvPr id="0" name=""/>
        <dsp:cNvSpPr/>
      </dsp:nvSpPr>
      <dsp:spPr>
        <a:xfrm>
          <a:off x="350564" y="2635448"/>
          <a:ext cx="1254621" cy="7527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Melina Mercouri</a:t>
          </a:r>
          <a:endParaRPr lang="en-US" sz="1500" kern="1200" dirty="0"/>
        </a:p>
      </dsp:txBody>
      <dsp:txXfrm>
        <a:off x="350564" y="2635448"/>
        <a:ext cx="1254621" cy="752772"/>
      </dsp:txXfrm>
    </dsp:sp>
    <dsp:sp modelId="{7683AFC9-0C10-4806-BB4D-6D5A1FA74DAC}">
      <dsp:nvSpPr>
        <dsp:cNvPr id="0" name=""/>
        <dsp:cNvSpPr/>
      </dsp:nvSpPr>
      <dsp:spPr>
        <a:xfrm>
          <a:off x="1730647" y="2635448"/>
          <a:ext cx="1254621" cy="75277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Walter Hallsterin</a:t>
          </a:r>
          <a:endParaRPr lang="en-US" sz="1500" kern="1200" dirty="0"/>
        </a:p>
      </dsp:txBody>
      <dsp:txXfrm>
        <a:off x="1730647" y="2635448"/>
        <a:ext cx="1254621" cy="752772"/>
      </dsp:txXfrm>
    </dsp:sp>
    <dsp:sp modelId="{16CCE86E-E119-4B8E-BB88-9477C6D06195}">
      <dsp:nvSpPr>
        <dsp:cNvPr id="0" name=""/>
        <dsp:cNvSpPr/>
      </dsp:nvSpPr>
      <dsp:spPr>
        <a:xfrm>
          <a:off x="3110731" y="2635448"/>
          <a:ext cx="1254621" cy="75277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Altiero Spineli</a:t>
          </a:r>
          <a:endParaRPr lang="en-US" sz="1500" kern="1200" dirty="0"/>
        </a:p>
      </dsp:txBody>
      <dsp:txXfrm>
        <a:off x="3110731" y="2635448"/>
        <a:ext cx="1254621" cy="752772"/>
      </dsp:txXfrm>
    </dsp:sp>
    <dsp:sp modelId="{4A797F4A-B777-4003-A65C-05D164ACF8A9}">
      <dsp:nvSpPr>
        <dsp:cNvPr id="0" name=""/>
        <dsp:cNvSpPr/>
      </dsp:nvSpPr>
      <dsp:spPr>
        <a:xfrm>
          <a:off x="4490814" y="2635448"/>
          <a:ext cx="1254621" cy="7527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Nilde Iotti</a:t>
          </a:r>
          <a:endParaRPr lang="en-US" sz="1500" kern="1200" dirty="0"/>
        </a:p>
      </dsp:txBody>
      <dsp:txXfrm>
        <a:off x="4490814" y="2635448"/>
        <a:ext cx="1254621" cy="752772"/>
      </dsp:txXfrm>
    </dsp:sp>
    <dsp:sp modelId="{C105E940-9718-4018-BE9E-BAF4BD578978}">
      <dsp:nvSpPr>
        <dsp:cNvPr id="0" name=""/>
        <dsp:cNvSpPr/>
      </dsp:nvSpPr>
      <dsp:spPr>
        <a:xfrm>
          <a:off x="1040606" y="3513683"/>
          <a:ext cx="1254621" cy="7527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Nicole Fountaine</a:t>
          </a:r>
          <a:endParaRPr lang="en-US" sz="1500" kern="1200" dirty="0"/>
        </a:p>
      </dsp:txBody>
      <dsp:txXfrm>
        <a:off x="1040606" y="3513683"/>
        <a:ext cx="1254621" cy="752772"/>
      </dsp:txXfrm>
    </dsp:sp>
    <dsp:sp modelId="{66F87BAF-FFB3-4016-B3AA-4B94160207FE}">
      <dsp:nvSpPr>
        <dsp:cNvPr id="0" name=""/>
        <dsp:cNvSpPr/>
      </dsp:nvSpPr>
      <dsp:spPr>
        <a:xfrm>
          <a:off x="2420689" y="3513683"/>
          <a:ext cx="1254621" cy="7527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Sicco Mansholt</a:t>
          </a:r>
          <a:endParaRPr lang="en-US" sz="1500" kern="1200" dirty="0"/>
        </a:p>
      </dsp:txBody>
      <dsp:txXfrm>
        <a:off x="2420689" y="3513683"/>
        <a:ext cx="1254621" cy="752772"/>
      </dsp:txXfrm>
    </dsp:sp>
    <dsp:sp modelId="{A20DE619-8D59-4B6B-AB3B-6BF525D3C05C}">
      <dsp:nvSpPr>
        <dsp:cNvPr id="0" name=""/>
        <dsp:cNvSpPr/>
      </dsp:nvSpPr>
      <dsp:spPr>
        <a:xfrm>
          <a:off x="3800772" y="3513683"/>
          <a:ext cx="1254621" cy="752772"/>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o-RO" sz="1500" kern="1200" dirty="0" smtClean="0"/>
            <a:t>Anna Lindh</a:t>
          </a:r>
          <a:endParaRPr lang="en-US" sz="1500" kern="1200" dirty="0"/>
        </a:p>
      </dsp:txBody>
      <dsp:txXfrm>
        <a:off x="3800772" y="3513683"/>
        <a:ext cx="1254621" cy="752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002DBF4-F491-47AF-B86D-38BD3A8DB4B2}" type="datetimeFigureOut">
              <a:rPr lang="en-US" smtClean="0"/>
              <a:t>2/23/2023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C1C8187-C9A7-4465-A7DD-848E29F20F24}" type="slidenum">
              <a:rPr lang="en-US" smtClean="0"/>
              <a:t>‹#›</a:t>
            </a:fld>
            <a:endParaRPr lang="en-US"/>
          </a:p>
        </p:txBody>
      </p:sp>
    </p:spTree>
    <p:extLst>
      <p:ext uri="{BB962C8B-B14F-4D97-AF65-F5344CB8AC3E}">
        <p14:creationId xmlns:p14="http://schemas.microsoft.com/office/powerpoint/2010/main" val="13863229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D96C8EC-0855-4496-9BAC-D63CF5D719E7}" type="datetimeFigureOut">
              <a:rPr lang="en-US" smtClean="0"/>
              <a:t>2/23/2023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9EF64C7-25B8-43A4-BB8E-761F58FD4789}" type="slidenum">
              <a:rPr lang="en-US" smtClean="0"/>
              <a:t>‹#›</a:t>
            </a:fld>
            <a:endParaRPr lang="en-US"/>
          </a:p>
        </p:txBody>
      </p:sp>
    </p:spTree>
    <p:extLst>
      <p:ext uri="{BB962C8B-B14F-4D97-AF65-F5344CB8AC3E}">
        <p14:creationId xmlns:p14="http://schemas.microsoft.com/office/powerpoint/2010/main" val="242221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3</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4</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5</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6</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7</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8</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9</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10</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11</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12</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13</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14</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15</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16</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17</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18</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19</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20</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21</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22</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23</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24</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25</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26</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27</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F9EF64C7-25B8-43A4-BB8E-761F58FD4789}" type="slidenum">
              <a:rPr lang="en-US" smtClean="0"/>
              <a:t>28</a:t>
            </a:fld>
            <a:endParaRPr lang="en-US"/>
          </a:p>
        </p:txBody>
      </p:sp>
    </p:spTree>
    <p:extLst>
      <p:ext uri="{BB962C8B-B14F-4D97-AF65-F5344CB8AC3E}">
        <p14:creationId xmlns:p14="http://schemas.microsoft.com/office/powerpoint/2010/main" val="1315294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EF64C7-25B8-43A4-BB8E-761F58FD4789}" type="slidenum">
              <a:rPr lang="en-US" smtClean="0"/>
              <a:t>30</a:t>
            </a:fld>
            <a:endParaRPr lang="en-US"/>
          </a:p>
        </p:txBody>
      </p:sp>
    </p:spTree>
    <p:extLst>
      <p:ext uri="{BB962C8B-B14F-4D97-AF65-F5344CB8AC3E}">
        <p14:creationId xmlns:p14="http://schemas.microsoft.com/office/powerpoint/2010/main" val="3363188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european-union.europa.eu/institutions-law-budget/institutions-and-bodies/institutions-and-bodies-profiles/european-council_ro"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european-union.europa.eu/institutions-law-budget/institutions-and-bodies/institutions-and-bodies-profiles/eesc_ro"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european-union.europa.eu/institutions-law-budget/institutions-and-bodies/institutions-and-bodies-profiles/european-parliament_ro"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european-union.europa.eu/institutions-law-budget/institutions-and-bodies/institutions-and-bodies-profiles/council-european-union_ro" TargetMode="External"/><Relationship Id="rId5" Type="http://schemas.openxmlformats.org/officeDocument/2006/relationships/hyperlink" Target="https://european-union.europa.eu/institutions-law-budget/institutions-and-bodies/institutions-and-bodies-profiles/european-commission_ro" TargetMode="External"/><Relationship Id="rId4" Type="http://schemas.openxmlformats.org/officeDocument/2006/relationships/hyperlink" Target="https://european-union.europa.eu/institutions-law-budget/institutions-and-bodies/institutions-and-bodies-profiles/cor_ro"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european-union.europa.eu/institutions-law-budget/institutions-and-bodies/institutions-and-bodies-profiles/european-ombudsman_ro"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european-union.europa.eu/institutions-law-budget/institutions-and-bodies/institutions-and-bodies-profiles/edpb_ro"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hyperlink" Target="http://ier.gov.ro/" TargetMode="External"/><Relationship Id="rId13" Type="http://schemas.openxmlformats.org/officeDocument/2006/relationships/image" Target="../media/image24.png"/><Relationship Id="rId3" Type="http://schemas.openxmlformats.org/officeDocument/2006/relationships/hyperlink" Target="https://commission.europa.eu/index_ro" TargetMode="External"/><Relationship Id="rId7" Type="http://schemas.openxmlformats.org/officeDocument/2006/relationships/hyperlink" Target="https://www.europarl.europa.eu/romania/ro/in_serviciul_dumneavoastra/despre_noi.html" TargetMode="External"/><Relationship Id="rId12" Type="http://schemas.openxmlformats.org/officeDocument/2006/relationships/image" Target="../media/image23.png"/><Relationship Id="rId2" Type="http://schemas.openxmlformats.org/officeDocument/2006/relationships/hyperlink" Target="https://european-union.europa.eu/index_ro" TargetMode="External"/><Relationship Id="rId1" Type="http://schemas.openxmlformats.org/officeDocument/2006/relationships/slideLayout" Target="../slideLayouts/slideLayout2.xml"/><Relationship Id="rId6" Type="http://schemas.openxmlformats.org/officeDocument/2006/relationships/hyperlink" Target="https://romania.representation.ec.europa.eu/index_ro" TargetMode="External"/><Relationship Id="rId11" Type="http://schemas.openxmlformats.org/officeDocument/2006/relationships/image" Target="../media/image22.png"/><Relationship Id="rId5" Type="http://schemas.openxmlformats.org/officeDocument/2006/relationships/hyperlink" Target="https://learning-corner.learning.europa.eu/index_ro" TargetMode="External"/><Relationship Id="rId10" Type="http://schemas.openxmlformats.org/officeDocument/2006/relationships/image" Target="../media/image21.jpeg"/><Relationship Id="rId4" Type="http://schemas.openxmlformats.org/officeDocument/2006/relationships/hyperlink" Target="https://op.europa.eu/ro/" TargetMode="External"/><Relationship Id="rId9" Type="http://schemas.openxmlformats.org/officeDocument/2006/relationships/hyperlink" Target="https://www.europarl.europa.eu/romania/ro/ue_pentru_celateni/eurobarometru.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588851"/>
            <a:ext cx="9144000" cy="3886200"/>
          </a:xfrm>
        </p:spPr>
        <p:txBody>
          <a:bodyPr>
            <a:normAutofit/>
          </a:bodyPr>
          <a:lstStyle/>
          <a:p>
            <a:r>
              <a:rPr lang="ro-RO" sz="7200" b="1" smtClean="0"/>
              <a:t>Democrație </a:t>
            </a:r>
            <a:r>
              <a:rPr lang="ro-RO" sz="7200" b="1" dirty="0" smtClean="0"/>
              <a:t>europeană</a:t>
            </a:r>
          </a:p>
          <a:p>
            <a:r>
              <a:rPr lang="ro-RO" sz="6000" b="1" dirty="0" smtClean="0">
                <a:solidFill>
                  <a:schemeClr val="tx1"/>
                </a:solidFill>
              </a:rPr>
              <a:t>-Curs </a:t>
            </a:r>
            <a:r>
              <a:rPr lang="ro-RO" sz="6000" b="1" dirty="0" smtClean="0">
                <a:solidFill>
                  <a:schemeClr val="tx1"/>
                </a:solidFill>
              </a:rPr>
              <a:t>online-</a:t>
            </a:r>
            <a:endParaRPr lang="ro-RO" sz="6000" b="1" dirty="0" smtClean="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588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6487"/>
            <a:ext cx="9144000" cy="2091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3118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2" y="3863713"/>
            <a:ext cx="9223612" cy="2994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descr="C:\Users\elena\Downloads\ED Bistrita-Nasaud V_POSITI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19050" y="1010490"/>
            <a:ext cx="8972550" cy="3773341"/>
          </a:xfrm>
          <a:prstGeom prst="rect">
            <a:avLst/>
          </a:prstGeom>
        </p:spPr>
        <p:txBody>
          <a:bodyPr wrap="square">
            <a:spAutoFit/>
          </a:bodyPr>
          <a:lstStyle/>
          <a:p>
            <a:pPr>
              <a:lnSpc>
                <a:spcPct val="115000"/>
              </a:lnSpc>
            </a:pPr>
            <a:r>
              <a:rPr lang="en-US" sz="2400" b="1" dirty="0">
                <a:ea typeface="Calibri"/>
                <a:cs typeface="Times New Roman"/>
              </a:rPr>
              <a:t>1.Istoria </a:t>
            </a:r>
            <a:r>
              <a:rPr lang="en-US" sz="2400" b="1" dirty="0" err="1">
                <a:ea typeface="Calibri"/>
                <a:cs typeface="Times New Roman"/>
              </a:rPr>
              <a:t>Uniunii</a:t>
            </a:r>
            <a:r>
              <a:rPr lang="en-US" sz="2400" b="1" dirty="0">
                <a:ea typeface="Calibri"/>
                <a:cs typeface="Times New Roman"/>
              </a:rPr>
              <a:t> </a:t>
            </a:r>
            <a:r>
              <a:rPr lang="en-US" sz="2400" b="1" dirty="0" err="1">
                <a:ea typeface="Calibri"/>
                <a:cs typeface="Times New Roman"/>
              </a:rPr>
              <a:t>Europene</a:t>
            </a:r>
            <a:endParaRPr lang="en-US" sz="2400" dirty="0">
              <a:ea typeface="Calibri"/>
              <a:cs typeface="Times New Roman"/>
            </a:endParaRPr>
          </a:p>
          <a:p>
            <a:pPr>
              <a:lnSpc>
                <a:spcPct val="115000"/>
              </a:lnSpc>
            </a:pPr>
            <a:r>
              <a:rPr lang="en-US" sz="2400" dirty="0">
                <a:ea typeface="Calibri"/>
                <a:cs typeface="Times New Roman"/>
              </a:rPr>
              <a:t>1.1.Ideea </a:t>
            </a:r>
            <a:r>
              <a:rPr lang="en-US" sz="2400" dirty="0" err="1">
                <a:ea typeface="Calibri"/>
                <a:cs typeface="Times New Roman"/>
              </a:rPr>
              <a:t>unei</a:t>
            </a:r>
            <a:r>
              <a:rPr lang="en-US" sz="2400" dirty="0">
                <a:ea typeface="Calibri"/>
                <a:cs typeface="Times New Roman"/>
              </a:rPr>
              <a:t> Europe </a:t>
            </a:r>
            <a:r>
              <a:rPr lang="en-US" sz="2400" dirty="0" smtClean="0">
                <a:ea typeface="Calibri"/>
                <a:cs typeface="Times New Roman"/>
              </a:rPr>
              <a:t>Unite</a:t>
            </a:r>
            <a:endParaRPr lang="ro-RO" sz="2400" dirty="0" smtClean="0">
              <a:ea typeface="Calibri"/>
              <a:cs typeface="Times New Roman"/>
            </a:endParaRPr>
          </a:p>
          <a:p>
            <a:pPr>
              <a:lnSpc>
                <a:spcPct val="115000"/>
              </a:lnSpc>
            </a:pPr>
            <a:endParaRPr lang="ro-RO" sz="2000" i="1" dirty="0" smtClean="0"/>
          </a:p>
          <a:p>
            <a:pPr>
              <a:lnSpc>
                <a:spcPct val="115000"/>
              </a:lnSpc>
            </a:pPr>
            <a:r>
              <a:rPr lang="ro-RO" sz="2000" i="1" dirty="0" smtClean="0"/>
              <a:t>Î</a:t>
            </a:r>
            <a:r>
              <a:rPr lang="vi-VN" sz="2000" i="1" dirty="0" smtClean="0"/>
              <a:t>nainte </a:t>
            </a:r>
            <a:r>
              <a:rPr lang="vi-VN" sz="2000" i="1" dirty="0"/>
              <a:t>de a deveni un adevărat obiectiv politic, ideea unei Europe unite nu era decât un vis al filosofilor și al vizionarilor. Victor Hugo, de exemplu, a avansat ideea unor „State Unite ale Europei” pașnice, fiind inspirat de idealurile umaniste. Visul acesta a fost însă spulberat de groaznicele războaie care au devastat continentul în prima jumătate a secolului al XX-lea</a:t>
            </a:r>
            <a:r>
              <a:rPr lang="vi-VN" sz="2000" i="1" dirty="0" smtClean="0"/>
              <a:t>.</a:t>
            </a:r>
            <a:endParaRPr lang="ro-RO" sz="2000" i="1" dirty="0" smtClean="0"/>
          </a:p>
          <a:p>
            <a:pPr>
              <a:lnSpc>
                <a:spcPct val="115000"/>
              </a:lnSpc>
            </a:pPr>
            <a:r>
              <a:rPr lang="vi-VN" sz="2000" i="1" dirty="0"/>
              <a:t>O nouă formă de speranţă a luat însă naștere din ruinele celui de al Doilea Război Mondial</a:t>
            </a:r>
            <a:endParaRPr lang="en-US" sz="2000" i="1" dirty="0">
              <a:ea typeface="Calibri"/>
              <a:cs typeface="Times New Roman"/>
            </a:endParaRPr>
          </a:p>
        </p:txBody>
      </p:sp>
    </p:spTree>
    <p:extLst>
      <p:ext uri="{BB962C8B-B14F-4D97-AF65-F5344CB8AC3E}">
        <p14:creationId xmlns:p14="http://schemas.microsoft.com/office/powerpoint/2010/main" val="3501150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 y="4406945"/>
            <a:ext cx="9145422" cy="2468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descr="C:\Users\elena\Downloads\ED Bistrita-Nasaud V_POSITI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19050" y="1010490"/>
            <a:ext cx="8972550" cy="3380926"/>
          </a:xfrm>
          <a:prstGeom prst="rect">
            <a:avLst/>
          </a:prstGeom>
        </p:spPr>
        <p:txBody>
          <a:bodyPr wrap="square">
            <a:spAutoFit/>
          </a:bodyPr>
          <a:lstStyle/>
          <a:p>
            <a:pPr>
              <a:lnSpc>
                <a:spcPct val="115000"/>
              </a:lnSpc>
            </a:pPr>
            <a:r>
              <a:rPr lang="en-US" sz="3200" b="1" dirty="0">
                <a:ea typeface="Calibri"/>
                <a:cs typeface="Times New Roman"/>
              </a:rPr>
              <a:t>1.Istoria </a:t>
            </a:r>
            <a:r>
              <a:rPr lang="en-US" sz="3200" b="1" dirty="0" err="1">
                <a:ea typeface="Calibri"/>
                <a:cs typeface="Times New Roman"/>
              </a:rPr>
              <a:t>Uniunii</a:t>
            </a:r>
            <a:r>
              <a:rPr lang="en-US" sz="3200" b="1" dirty="0">
                <a:ea typeface="Calibri"/>
                <a:cs typeface="Times New Roman"/>
              </a:rPr>
              <a:t> </a:t>
            </a:r>
            <a:r>
              <a:rPr lang="en-US" sz="3200" b="1" dirty="0" err="1">
                <a:ea typeface="Calibri"/>
                <a:cs typeface="Times New Roman"/>
              </a:rPr>
              <a:t>Europene</a:t>
            </a:r>
            <a:endParaRPr lang="en-US" sz="3200" dirty="0">
              <a:ea typeface="Calibri"/>
              <a:cs typeface="Times New Roman"/>
            </a:endParaRPr>
          </a:p>
          <a:p>
            <a:r>
              <a:rPr lang="en-US" sz="3200" dirty="0"/>
              <a:t>1.2.Europa </a:t>
            </a:r>
            <a:r>
              <a:rPr lang="en-US" sz="3200" dirty="0" err="1"/>
              <a:t>după</a:t>
            </a:r>
            <a:r>
              <a:rPr lang="en-US" sz="3200" dirty="0"/>
              <a:t> al II-lea </a:t>
            </a:r>
            <a:r>
              <a:rPr lang="en-US" sz="3200" dirty="0" err="1"/>
              <a:t>Război</a:t>
            </a:r>
            <a:r>
              <a:rPr lang="en-US" sz="3200" dirty="0"/>
              <a:t> </a:t>
            </a:r>
            <a:r>
              <a:rPr lang="en-US" sz="3200" dirty="0" err="1"/>
              <a:t>Mondial</a:t>
            </a:r>
            <a:endParaRPr lang="en-US" sz="3200" dirty="0"/>
          </a:p>
          <a:p>
            <a:pPr>
              <a:lnSpc>
                <a:spcPct val="115000"/>
              </a:lnSpc>
            </a:pPr>
            <a:r>
              <a:rPr lang="vi-VN" i="1" dirty="0" smtClean="0"/>
              <a:t>Cei </a:t>
            </a:r>
            <a:r>
              <a:rPr lang="vi-VN" i="1" dirty="0"/>
              <a:t>care au opus rezistenţă totalitarismului în timpul războiului erau hotărâţi să pună capăt antagonismului și rivalităţilor internaţionale din Europa și să creeze condiţiile necesare unei păci durabile. Între 1945 și 1950, câţiva oameni de stat curajoși, printre care Robert Schuman, Konrad Adenauer, Alcide De Gasperi și Winston Churchill, și-au pus în gând să își convingă cetăţenii de necesitatea intrării într-o nouă eră, cea a unei organizări structurate a Europei Occidentale, bazată pe interese comune și fondată pe tratate, care ar garanta statul de drept și egalitatea între toate ţările membre.</a:t>
            </a:r>
            <a:endParaRPr lang="en-US" i="1" dirty="0">
              <a:ea typeface="Calibri"/>
              <a:cs typeface="Times New Roman"/>
            </a:endParaRPr>
          </a:p>
        </p:txBody>
      </p:sp>
    </p:spTree>
    <p:extLst>
      <p:ext uri="{BB962C8B-B14F-4D97-AF65-F5344CB8AC3E}">
        <p14:creationId xmlns:p14="http://schemas.microsoft.com/office/powerpoint/2010/main" val="90179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744" y="1905000"/>
            <a:ext cx="3414004" cy="365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4" descr="C:\Users\elena\Downloads\ED Bistrita-Nasaud V_POSITI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19050" y="1010490"/>
            <a:ext cx="8972550" cy="1255728"/>
          </a:xfrm>
          <a:prstGeom prst="rect">
            <a:avLst/>
          </a:prstGeom>
        </p:spPr>
        <p:txBody>
          <a:bodyPr wrap="square">
            <a:spAutoFit/>
          </a:bodyPr>
          <a:lstStyle/>
          <a:p>
            <a:pPr>
              <a:lnSpc>
                <a:spcPct val="115000"/>
              </a:lnSpc>
            </a:pPr>
            <a:r>
              <a:rPr lang="en-US" sz="2400" b="1" dirty="0">
                <a:ea typeface="Calibri"/>
                <a:cs typeface="Times New Roman"/>
              </a:rPr>
              <a:t>1.Istoria </a:t>
            </a:r>
            <a:r>
              <a:rPr lang="en-US" sz="2400" b="1" dirty="0" err="1">
                <a:ea typeface="Calibri"/>
                <a:cs typeface="Times New Roman"/>
              </a:rPr>
              <a:t>Uniunii</a:t>
            </a:r>
            <a:r>
              <a:rPr lang="en-US" sz="2400" b="1" dirty="0">
                <a:ea typeface="Calibri"/>
                <a:cs typeface="Times New Roman"/>
              </a:rPr>
              <a:t> </a:t>
            </a:r>
            <a:r>
              <a:rPr lang="en-US" sz="2400" b="1" dirty="0" err="1">
                <a:ea typeface="Calibri"/>
                <a:cs typeface="Times New Roman"/>
              </a:rPr>
              <a:t>Europene</a:t>
            </a:r>
            <a:endParaRPr lang="en-US" sz="2400" dirty="0">
              <a:ea typeface="Calibri"/>
              <a:cs typeface="Times New Roman"/>
            </a:endParaRPr>
          </a:p>
          <a:p>
            <a:r>
              <a:rPr lang="en-US" sz="2400" dirty="0" smtClean="0"/>
              <a:t>1.3.</a:t>
            </a:r>
            <a:r>
              <a:rPr lang="ro-RO" sz="2400" dirty="0" smtClean="0"/>
              <a:t>Pionierii</a:t>
            </a:r>
            <a:r>
              <a:rPr lang="en-US" sz="2400" dirty="0" smtClean="0"/>
              <a:t> </a:t>
            </a:r>
            <a:r>
              <a:rPr lang="en-US" sz="2400" dirty="0" err="1"/>
              <a:t>fondatori</a:t>
            </a:r>
            <a:r>
              <a:rPr lang="en-US" sz="2400" dirty="0"/>
              <a:t> </a:t>
            </a:r>
            <a:r>
              <a:rPr lang="en-US" sz="2400" dirty="0" err="1"/>
              <a:t>ai</a:t>
            </a:r>
            <a:r>
              <a:rPr lang="en-US" sz="2400" dirty="0"/>
              <a:t> </a:t>
            </a:r>
            <a:r>
              <a:rPr lang="en-US" sz="2400" dirty="0" err="1"/>
              <a:t>Uniunii</a:t>
            </a:r>
            <a:r>
              <a:rPr lang="en-US" sz="2400" dirty="0"/>
              <a:t> </a:t>
            </a:r>
            <a:r>
              <a:rPr lang="en-US" sz="2400" dirty="0" err="1" smtClean="0"/>
              <a:t>Europene</a:t>
            </a:r>
            <a:endParaRPr lang="ro-RO" sz="2400" dirty="0" smtClean="0"/>
          </a:p>
          <a:p>
            <a:endParaRPr lang="en-US" sz="2400" dirty="0">
              <a:ea typeface="Calibri"/>
              <a:cs typeface="Times New Roman"/>
            </a:endParaRPr>
          </a:p>
        </p:txBody>
      </p:sp>
      <p:graphicFrame>
        <p:nvGraphicFramePr>
          <p:cNvPr id="5" name="Diagram 4"/>
          <p:cNvGraphicFramePr/>
          <p:nvPr>
            <p:extLst>
              <p:ext uri="{D42A27DB-BD31-4B8C-83A1-F6EECF244321}">
                <p14:modId xmlns:p14="http://schemas.microsoft.com/office/powerpoint/2010/main" val="1855437277"/>
              </p:ext>
            </p:extLst>
          </p:nvPr>
        </p:nvGraphicFramePr>
        <p:xfrm>
          <a:off x="0" y="1981200"/>
          <a:ext cx="6096000" cy="4267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42344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1123384"/>
          </a:xfrm>
          <a:prstGeom prst="rect">
            <a:avLst/>
          </a:prstGeom>
        </p:spPr>
        <p:txBody>
          <a:bodyPr wrap="square">
            <a:spAutoFit/>
          </a:bodyPr>
          <a:lstStyle/>
          <a:p>
            <a:pPr>
              <a:lnSpc>
                <a:spcPct val="115000"/>
              </a:lnSpc>
            </a:pPr>
            <a:r>
              <a:rPr lang="en-US" sz="2000" b="1" dirty="0">
                <a:ea typeface="Calibri"/>
                <a:cs typeface="Times New Roman"/>
              </a:rPr>
              <a:t>1.Istoria </a:t>
            </a:r>
            <a:r>
              <a:rPr lang="en-US" sz="2000" b="1" dirty="0" err="1">
                <a:ea typeface="Calibri"/>
                <a:cs typeface="Times New Roman"/>
              </a:rPr>
              <a:t>Uniunii</a:t>
            </a:r>
            <a:r>
              <a:rPr lang="en-US" sz="2000" b="1" dirty="0">
                <a:ea typeface="Calibri"/>
                <a:cs typeface="Times New Roman"/>
              </a:rPr>
              <a:t> </a:t>
            </a:r>
            <a:r>
              <a:rPr lang="en-US" sz="2000" b="1" dirty="0" err="1">
                <a:ea typeface="Calibri"/>
                <a:cs typeface="Times New Roman"/>
              </a:rPr>
              <a:t>Europene</a:t>
            </a:r>
            <a:endParaRPr lang="en-US" sz="2000" dirty="0">
              <a:ea typeface="Calibri"/>
              <a:cs typeface="Times New Roman"/>
            </a:endParaRPr>
          </a:p>
          <a:p>
            <a:r>
              <a:rPr lang="en-US" sz="2000" dirty="0"/>
              <a:t>1.4.Valorile </a:t>
            </a:r>
            <a:r>
              <a:rPr lang="en-US" sz="2000" dirty="0" err="1"/>
              <a:t>și</a:t>
            </a:r>
            <a:r>
              <a:rPr lang="en-US" sz="2000" dirty="0"/>
              <a:t> </a:t>
            </a:r>
            <a:r>
              <a:rPr lang="en-US" sz="2000" dirty="0" err="1"/>
              <a:t>principiile</a:t>
            </a:r>
            <a:r>
              <a:rPr lang="en-US" sz="2000" dirty="0"/>
              <a:t> </a:t>
            </a:r>
            <a:r>
              <a:rPr lang="en-US" sz="2000" dirty="0" err="1"/>
              <a:t>Uniunii</a:t>
            </a:r>
            <a:r>
              <a:rPr lang="en-US" sz="2000" dirty="0"/>
              <a:t> </a:t>
            </a:r>
            <a:r>
              <a:rPr lang="en-US" sz="2000" dirty="0" err="1"/>
              <a:t>Europene</a:t>
            </a:r>
            <a:endParaRPr lang="en-US" sz="2000" dirty="0"/>
          </a:p>
          <a:p>
            <a:endParaRPr lang="en-US" sz="2400" dirty="0">
              <a:ea typeface="Calibri"/>
              <a:cs typeface="Times New Roman"/>
            </a:endParaRPr>
          </a:p>
        </p:txBody>
      </p:sp>
      <p:sp>
        <p:nvSpPr>
          <p:cNvPr id="3" name="Rectangle 2"/>
          <p:cNvSpPr/>
          <p:nvPr/>
        </p:nvSpPr>
        <p:spPr>
          <a:xfrm>
            <a:off x="152400" y="1720840"/>
            <a:ext cx="8820150" cy="2569934"/>
          </a:xfrm>
          <a:prstGeom prst="rect">
            <a:avLst/>
          </a:prstGeom>
        </p:spPr>
        <p:txBody>
          <a:bodyPr wrap="square">
            <a:spAutoFit/>
          </a:bodyPr>
          <a:lstStyle/>
          <a:p>
            <a:r>
              <a:rPr lang="vi-VN" sz="2300" dirty="0"/>
              <a:t>UE pledează pentru o viziune a omenirii și un model de societate care sunt susţinute de marea majoritate a cetăţenilor săi. Europenii se mândresc cu patrimoniul lor bogat de valori, printre care se numără drepturile omului, solidaritatea socială, libertatea întreprinderii, distribuirea echitabilă a avuţiei, dreptul la un mediu înconjurător protejat, respectarea diversităţii culturale, lingvistice și religioase și o îmbinare armonioasă a tradiţiei cu progresul.</a:t>
            </a:r>
            <a:endParaRPr lang="en-US" sz="23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0"/>
            <a:ext cx="9144000" cy="2333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3082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1123384"/>
          </a:xfrm>
          <a:prstGeom prst="rect">
            <a:avLst/>
          </a:prstGeom>
        </p:spPr>
        <p:txBody>
          <a:bodyPr wrap="square">
            <a:spAutoFit/>
          </a:bodyPr>
          <a:lstStyle/>
          <a:p>
            <a:pPr>
              <a:lnSpc>
                <a:spcPct val="115000"/>
              </a:lnSpc>
            </a:pPr>
            <a:r>
              <a:rPr lang="en-US" sz="2000" b="1" dirty="0">
                <a:ea typeface="Calibri"/>
                <a:cs typeface="Times New Roman"/>
              </a:rPr>
              <a:t>1.Istoria </a:t>
            </a:r>
            <a:r>
              <a:rPr lang="en-US" sz="2000" b="1" dirty="0" err="1">
                <a:ea typeface="Calibri"/>
                <a:cs typeface="Times New Roman"/>
              </a:rPr>
              <a:t>Uniunii</a:t>
            </a:r>
            <a:r>
              <a:rPr lang="en-US" sz="2000" b="1" dirty="0">
                <a:ea typeface="Calibri"/>
                <a:cs typeface="Times New Roman"/>
              </a:rPr>
              <a:t> </a:t>
            </a:r>
            <a:r>
              <a:rPr lang="en-US" sz="2000" b="1" dirty="0" err="1">
                <a:ea typeface="Calibri"/>
                <a:cs typeface="Times New Roman"/>
              </a:rPr>
              <a:t>Europene</a:t>
            </a:r>
            <a:endParaRPr lang="en-US" sz="2000" dirty="0">
              <a:ea typeface="Calibri"/>
              <a:cs typeface="Times New Roman"/>
            </a:endParaRPr>
          </a:p>
          <a:p>
            <a:r>
              <a:rPr lang="en-US" sz="2000" dirty="0"/>
              <a:t>1.5.Pași </a:t>
            </a:r>
            <a:r>
              <a:rPr lang="en-US" sz="2000" dirty="0" err="1"/>
              <a:t>în</a:t>
            </a:r>
            <a:r>
              <a:rPr lang="en-US" sz="2000" dirty="0"/>
              <a:t> </a:t>
            </a:r>
            <a:r>
              <a:rPr lang="en-US" sz="2000" dirty="0" err="1"/>
              <a:t>evoluția</a:t>
            </a:r>
            <a:r>
              <a:rPr lang="en-US" sz="2000" dirty="0"/>
              <a:t> </a:t>
            </a:r>
            <a:r>
              <a:rPr lang="en-US" sz="2000" dirty="0" err="1"/>
              <a:t>Uniunii</a:t>
            </a:r>
            <a:r>
              <a:rPr lang="en-US" sz="2000" dirty="0"/>
              <a:t> </a:t>
            </a:r>
            <a:r>
              <a:rPr lang="en-US" sz="2000" dirty="0" err="1"/>
              <a:t>Europene</a:t>
            </a:r>
            <a:endParaRPr lang="en-US" sz="2000" dirty="0"/>
          </a:p>
          <a:p>
            <a:endParaRPr lang="en-US" sz="2400" dirty="0">
              <a:ea typeface="Calibri"/>
              <a:cs typeface="Times New Roman"/>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1600200"/>
            <a:ext cx="8077200" cy="5203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5214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54053"/>
          </a:xfrm>
          <a:prstGeom prst="rect">
            <a:avLst/>
          </a:prstGeom>
        </p:spPr>
        <p:txBody>
          <a:bodyPr wrap="square">
            <a:spAutoFit/>
          </a:bodyPr>
          <a:lstStyle/>
          <a:p>
            <a:pPr>
              <a:lnSpc>
                <a:spcPct val="115000"/>
              </a:lnSpc>
            </a:pPr>
            <a:r>
              <a:rPr lang="en-US" sz="2000" b="1" dirty="0">
                <a:ea typeface="Calibri"/>
                <a:cs typeface="Times New Roman"/>
              </a:rPr>
              <a:t>1.Istoria </a:t>
            </a:r>
            <a:r>
              <a:rPr lang="en-US" sz="2000" b="1" dirty="0" err="1">
                <a:ea typeface="Calibri"/>
                <a:cs typeface="Times New Roman"/>
              </a:rPr>
              <a:t>Uniunii</a:t>
            </a:r>
            <a:r>
              <a:rPr lang="en-US" sz="2000" b="1" dirty="0">
                <a:ea typeface="Calibri"/>
                <a:cs typeface="Times New Roman"/>
              </a:rPr>
              <a:t> </a:t>
            </a:r>
            <a:r>
              <a:rPr lang="en-US" sz="2000" b="1" dirty="0" err="1">
                <a:ea typeface="Calibri"/>
                <a:cs typeface="Times New Roman"/>
              </a:rPr>
              <a:t>Europene</a:t>
            </a:r>
            <a:endParaRPr lang="en-US" sz="2000" dirty="0">
              <a:ea typeface="Calibri"/>
              <a:cs typeface="Times New Roman"/>
            </a:endParaRPr>
          </a:p>
          <a:p>
            <a:r>
              <a:rPr lang="en-US" sz="2000" dirty="0"/>
              <a:t>1.6.Tratatele </a:t>
            </a:r>
            <a:r>
              <a:rPr lang="en-US" sz="2000" dirty="0" err="1"/>
              <a:t>Uniunii</a:t>
            </a:r>
            <a:r>
              <a:rPr lang="en-US" sz="2000" dirty="0"/>
              <a:t> </a:t>
            </a:r>
            <a:r>
              <a:rPr lang="en-US" sz="2000" dirty="0" err="1"/>
              <a:t>Europene</a:t>
            </a:r>
            <a:endParaRPr lang="en-US" sz="20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52600"/>
            <a:ext cx="5918797" cy="514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0" y="1192261"/>
            <a:ext cx="3619500" cy="5709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5871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073076"/>
            <a:ext cx="5638801" cy="57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descr="C:\Users\elena\Downloads\ED Bistrita-Nasaud V_POSITI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400110"/>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smtClean="0"/>
              <a:t>Europene</a:t>
            </a:r>
            <a:endParaRPr lang="en-US" sz="2000" dirty="0"/>
          </a:p>
        </p:txBody>
      </p:sp>
    </p:spTree>
    <p:extLst>
      <p:ext uri="{BB962C8B-B14F-4D97-AF65-F5344CB8AC3E}">
        <p14:creationId xmlns:p14="http://schemas.microsoft.com/office/powerpoint/2010/main" val="174648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2.1.Comisia </a:t>
            </a:r>
            <a:r>
              <a:rPr lang="en-US" sz="2000" dirty="0" err="1"/>
              <a:t>Europeană</a:t>
            </a:r>
            <a:endParaRPr lang="en-US" sz="2000" dirty="0"/>
          </a:p>
        </p:txBody>
      </p:sp>
      <p:sp>
        <p:nvSpPr>
          <p:cNvPr id="3" name="Rectangle 2"/>
          <p:cNvSpPr/>
          <p:nvPr/>
        </p:nvSpPr>
        <p:spPr>
          <a:xfrm>
            <a:off x="19051" y="1514180"/>
            <a:ext cx="5086350" cy="5191419"/>
          </a:xfrm>
          <a:prstGeom prst="rect">
            <a:avLst/>
          </a:prstGeom>
        </p:spPr>
        <p:txBody>
          <a:bodyPr wrap="square">
            <a:spAutoFit/>
          </a:bodyPr>
          <a:lstStyle/>
          <a:p>
            <a:r>
              <a:rPr lang="vi-VN" u="sng" dirty="0">
                <a:solidFill>
                  <a:srgbClr val="0070C0"/>
                </a:solidFill>
              </a:rPr>
              <a:t>Comisia Europeană</a:t>
            </a:r>
            <a:r>
              <a:rPr lang="vi-VN" dirty="0">
                <a:solidFill>
                  <a:srgbClr val="0070C0"/>
                </a:solidFill>
              </a:rPr>
              <a:t> reprezintă interesele comune ale UE și este principalul organ executiv al acesteia. Își utilizează „dreptul de inițiativă” pentru a prezenta propuneri de noi acte legislative, care sunt examinate și adoptate de Parlamentul European și de Consiliul Uniunii Europene. De asemenea, gestionează politicile UE (cu excepția politicii externe și de securitate comune, care este condusă de Înaltul Reprezentant pentru PESC, vicepreședinte al Comisiei Europene), precum și bugetul UE și se asigură că țările aplică în mod corect legislația europeană. Reprezentanțele acționează ca vocea Comisiei în întreaga UE. Ele monitorizează și analizează opinia publică din țara-gazdă, furnizează informații despre funcționarea și politicile UE și facilitează cooperarea Comisiei cu țara-gazdă.</a:t>
            </a:r>
            <a:endParaRPr lang="en-US" dirty="0">
              <a:solidFill>
                <a:srgbClr val="0070C0"/>
              </a:solidFill>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1" y="1427061"/>
            <a:ext cx="3981167" cy="268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1518" y="4378925"/>
            <a:ext cx="4005050" cy="231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0049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2.1.Comisia </a:t>
            </a:r>
            <a:r>
              <a:rPr lang="en-US" sz="2000" dirty="0" err="1"/>
              <a:t>Europeană</a:t>
            </a:r>
            <a:endParaRPr lang="en-US" sz="2000" dirty="0"/>
          </a:p>
        </p:txBody>
      </p:sp>
      <p:pic>
        <p:nvPicPr>
          <p:cNvPr id="922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582043"/>
            <a:ext cx="7305675" cy="5055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7029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2.2.Parlamentul European</a:t>
            </a:r>
          </a:p>
        </p:txBody>
      </p:sp>
      <p:sp>
        <p:nvSpPr>
          <p:cNvPr id="3" name="Rectangle 2"/>
          <p:cNvSpPr/>
          <p:nvPr/>
        </p:nvSpPr>
        <p:spPr>
          <a:xfrm>
            <a:off x="0" y="1676400"/>
            <a:ext cx="4278058" cy="4893647"/>
          </a:xfrm>
          <a:prstGeom prst="rect">
            <a:avLst/>
          </a:prstGeom>
        </p:spPr>
        <p:txBody>
          <a:bodyPr wrap="square">
            <a:spAutoFit/>
          </a:bodyPr>
          <a:lstStyle/>
          <a:p>
            <a:r>
              <a:rPr lang="vi-VN" sz="2400" u="sng" dirty="0">
                <a:solidFill>
                  <a:srgbClr val="0070C0"/>
                </a:solidFill>
              </a:rPr>
              <a:t>Parlamentul European</a:t>
            </a:r>
            <a:r>
              <a:rPr lang="vi-VN" sz="2400" dirty="0">
                <a:solidFill>
                  <a:srgbClr val="0070C0"/>
                </a:solidFill>
              </a:rPr>
              <a:t> îi reprezintă pe cetățenii statelor UE și este ales direct de către aceștia. Parlamentul ia decizii cu privire la legislația europeană împreună cu Consiliul Uniunii Europene. De asemenea, aprobă bugetul UE. În plus, gestionează o rețea de </a:t>
            </a:r>
            <a:r>
              <a:rPr lang="vi-VN" sz="2400" u="sng" dirty="0">
                <a:solidFill>
                  <a:srgbClr val="0070C0"/>
                </a:solidFill>
              </a:rPr>
              <a:t>birouri de </a:t>
            </a:r>
            <a:r>
              <a:rPr lang="vi-VN" sz="2400" u="sng" dirty="0" smtClean="0">
                <a:solidFill>
                  <a:srgbClr val="0070C0"/>
                </a:solidFill>
              </a:rPr>
              <a:t>legătură</a:t>
            </a:r>
            <a:r>
              <a:rPr lang="ro-RO" sz="2400" dirty="0" smtClean="0">
                <a:solidFill>
                  <a:srgbClr val="0070C0"/>
                </a:solidFill>
              </a:rPr>
              <a:t>. </a:t>
            </a:r>
            <a:r>
              <a:rPr lang="vi-VN" sz="2400" dirty="0" smtClean="0">
                <a:solidFill>
                  <a:srgbClr val="0070C0"/>
                </a:solidFill>
              </a:rPr>
              <a:t>în </a:t>
            </a:r>
            <a:r>
              <a:rPr lang="vi-VN" sz="2400" dirty="0">
                <a:solidFill>
                  <a:srgbClr val="0070C0"/>
                </a:solidFill>
              </a:rPr>
              <a:t>capitalele țărilor UE, Londra, Edinburgh și Washington D.C.</a:t>
            </a:r>
            <a:endParaRPr lang="en-US" sz="2400" dirty="0">
              <a:solidFill>
                <a:srgbClr val="0070C0"/>
              </a:solidFill>
            </a:endParaRPr>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9655" y="975154"/>
            <a:ext cx="4735295" cy="5882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56575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2.2.Parlamentul European</a:t>
            </a:r>
          </a:p>
        </p:txBody>
      </p:sp>
      <p:sp>
        <p:nvSpPr>
          <p:cNvPr id="6" name="Rectangle 5"/>
          <p:cNvSpPr/>
          <p:nvPr/>
        </p:nvSpPr>
        <p:spPr>
          <a:xfrm>
            <a:off x="152400" y="1466645"/>
            <a:ext cx="8991600" cy="5355312"/>
          </a:xfrm>
          <a:prstGeom prst="rect">
            <a:avLst/>
          </a:prstGeom>
        </p:spPr>
        <p:txBody>
          <a:bodyPr wrap="square">
            <a:spAutoFit/>
          </a:bodyPr>
          <a:lstStyle/>
          <a:p>
            <a:pPr algn="ctr"/>
            <a:r>
              <a:rPr lang="vi-VN" b="1" u="sng" dirty="0"/>
              <a:t>Ce face Parlamentul European</a:t>
            </a:r>
            <a:r>
              <a:rPr lang="vi-VN" b="1" u="sng" dirty="0" smtClean="0"/>
              <a:t>?</a:t>
            </a:r>
            <a:endParaRPr lang="vi-VN" b="1" u="sng" dirty="0"/>
          </a:p>
          <a:p>
            <a:r>
              <a:rPr lang="vi-VN" b="1" dirty="0">
                <a:solidFill>
                  <a:srgbClr val="C00000"/>
                </a:solidFill>
              </a:rPr>
              <a:t>Rol legislativ</a:t>
            </a:r>
          </a:p>
          <a:p>
            <a:r>
              <a:rPr lang="vi-VN" dirty="0"/>
              <a:t>Adoptă legislația UE, împreună cu Consiliul UE, pe baza propunerilor Comisiei Europene.</a:t>
            </a:r>
          </a:p>
          <a:p>
            <a:r>
              <a:rPr lang="vi-VN" dirty="0"/>
              <a:t>Ia decizii cu privire la acordurile internaționale.</a:t>
            </a:r>
          </a:p>
          <a:p>
            <a:r>
              <a:rPr lang="vi-VN" dirty="0"/>
              <a:t>Ia decizii cu privire la extinderea UE.</a:t>
            </a:r>
          </a:p>
          <a:p>
            <a:r>
              <a:rPr lang="vi-VN" dirty="0"/>
              <a:t>Examinează programul de lucru al Comisiei și îi cere să propună acte legislative.</a:t>
            </a:r>
          </a:p>
          <a:p>
            <a:r>
              <a:rPr lang="vi-VN" b="1" dirty="0">
                <a:solidFill>
                  <a:srgbClr val="00B050"/>
                </a:solidFill>
              </a:rPr>
              <a:t>Rol de supervizare</a:t>
            </a:r>
          </a:p>
          <a:p>
            <a:r>
              <a:rPr lang="vi-VN" dirty="0"/>
              <a:t>Exercită control democratic asupra tuturor instituțiilor UE.</a:t>
            </a:r>
          </a:p>
          <a:p>
            <a:r>
              <a:rPr lang="vi-VN" dirty="0"/>
              <a:t>Alege președintele Comisiei și aprobă colegiul comisarilor în ansamblu. Poate recurge la o moțiune de cenzură, obligând Comisia să demisioneze.</a:t>
            </a:r>
          </a:p>
          <a:p>
            <a:r>
              <a:rPr lang="vi-VN" dirty="0"/>
              <a:t>Acordă descărcarea de gestiune, adică aprobă modul în care s-a cheltuit bugetul UE.</a:t>
            </a:r>
          </a:p>
          <a:p>
            <a:r>
              <a:rPr lang="vi-VN" dirty="0"/>
              <a:t>Analizează petițiile cetățenilor și formează comisii de anchetă.</a:t>
            </a:r>
          </a:p>
          <a:p>
            <a:r>
              <a:rPr lang="vi-VN" dirty="0"/>
              <a:t>Discută politicile monetare cu Banca Centrală Europeană.</a:t>
            </a:r>
          </a:p>
          <a:p>
            <a:r>
              <a:rPr lang="vi-VN" dirty="0"/>
              <a:t>Adresează interpelări Comisiei și Consiliului.</a:t>
            </a:r>
          </a:p>
          <a:p>
            <a:r>
              <a:rPr lang="vi-VN" dirty="0"/>
              <a:t>Participă la misiuni de observare a alegerilor.</a:t>
            </a:r>
          </a:p>
          <a:p>
            <a:r>
              <a:rPr lang="vi-VN" b="1" dirty="0">
                <a:solidFill>
                  <a:schemeClr val="accent6">
                    <a:lumMod val="75000"/>
                  </a:schemeClr>
                </a:solidFill>
              </a:rPr>
              <a:t>Rol bugetar</a:t>
            </a:r>
          </a:p>
          <a:p>
            <a:r>
              <a:rPr lang="vi-VN" dirty="0"/>
              <a:t>Stabilește bugetul UE, împreună cu Consiliul.</a:t>
            </a:r>
          </a:p>
          <a:p>
            <a:r>
              <a:rPr lang="vi-VN" dirty="0"/>
              <a:t>Aprobă bugetul pe termen lung al UE („cadrul financiar multianual”).</a:t>
            </a:r>
            <a:endParaRPr lang="en-US" dirty="0"/>
          </a:p>
        </p:txBody>
      </p:sp>
    </p:spTree>
    <p:extLst>
      <p:ext uri="{BB962C8B-B14F-4D97-AF65-F5344CB8AC3E}">
        <p14:creationId xmlns:p14="http://schemas.microsoft.com/office/powerpoint/2010/main" val="3495919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2.3.Consiliul </a:t>
            </a:r>
            <a:r>
              <a:rPr lang="en-US" sz="2000" dirty="0" err="1"/>
              <a:t>Uniunii</a:t>
            </a:r>
            <a:r>
              <a:rPr lang="en-US" sz="2000" dirty="0"/>
              <a:t> </a:t>
            </a:r>
            <a:r>
              <a:rPr lang="en-US" sz="2000" dirty="0" err="1"/>
              <a:t>Europene</a:t>
            </a:r>
            <a:endParaRPr lang="en-US" sz="2000" dirty="0"/>
          </a:p>
        </p:txBody>
      </p:sp>
      <p:sp>
        <p:nvSpPr>
          <p:cNvPr id="3" name="Rectangle 2"/>
          <p:cNvSpPr/>
          <p:nvPr/>
        </p:nvSpPr>
        <p:spPr>
          <a:xfrm>
            <a:off x="5649321" y="1514181"/>
            <a:ext cx="3323229" cy="4708981"/>
          </a:xfrm>
          <a:prstGeom prst="rect">
            <a:avLst/>
          </a:prstGeom>
        </p:spPr>
        <p:txBody>
          <a:bodyPr wrap="square">
            <a:spAutoFit/>
          </a:bodyPr>
          <a:lstStyle/>
          <a:p>
            <a:r>
              <a:rPr lang="vi-VN" sz="2000" dirty="0">
                <a:solidFill>
                  <a:srgbClr val="0070C0"/>
                </a:solidFill>
              </a:rPr>
              <a:t>Reprezintă guvernele țărilor din UE. </a:t>
            </a:r>
            <a:r>
              <a:rPr lang="vi-VN" sz="2000" u="sng" dirty="0">
                <a:solidFill>
                  <a:srgbClr val="0070C0"/>
                </a:solidFill>
              </a:rPr>
              <a:t>Consiliul UE</a:t>
            </a:r>
            <a:r>
              <a:rPr lang="vi-VN" sz="2000" dirty="0">
                <a:solidFill>
                  <a:srgbClr val="0070C0"/>
                </a:solidFill>
              </a:rPr>
              <a:t> este forul în care se reunesc miniștrii din toate statele membre pentru a adopta acte legislative și pentru a coordona politicile europene. Miniștrii se reunesc în diferite configurații, în funcție de subiectul care urmează să fie discutat. Consiliul UE ia decizii cu privire la legislația europeană împreună cu Parlamentul European.</a:t>
            </a:r>
            <a:endParaRPr lang="en-US" sz="2000" dirty="0">
              <a:solidFill>
                <a:srgbClr val="0070C0"/>
              </a:solidFill>
            </a:endParaRPr>
          </a:p>
        </p:txBody>
      </p:sp>
      <p:sp>
        <p:nvSpPr>
          <p:cNvPr id="6" name="Rectangle 5"/>
          <p:cNvSpPr/>
          <p:nvPr/>
        </p:nvSpPr>
        <p:spPr>
          <a:xfrm>
            <a:off x="410746" y="1828800"/>
            <a:ext cx="4572000" cy="3693319"/>
          </a:xfrm>
          <a:prstGeom prst="rect">
            <a:avLst/>
          </a:prstGeom>
          <a:ln w="15875">
            <a:solidFill>
              <a:srgbClr val="0070C0"/>
            </a:solidFill>
          </a:ln>
        </p:spPr>
        <p:txBody>
          <a:bodyPr>
            <a:spAutoFit/>
          </a:bodyPr>
          <a:lstStyle/>
          <a:p>
            <a:r>
              <a:rPr lang="vi-VN" b="1" dirty="0"/>
              <a:t>Ce face Consiliul UE?</a:t>
            </a:r>
          </a:p>
          <a:p>
            <a:pPr marL="285750" indent="-285750">
              <a:buFont typeface="Wingdings" panose="05000000000000000000" pitchFamily="2" charset="2"/>
              <a:buChar char="§"/>
            </a:pPr>
            <a:r>
              <a:rPr lang="vi-VN" b="1" dirty="0"/>
              <a:t>negociază și adoptă legislația UE</a:t>
            </a:r>
            <a:r>
              <a:rPr lang="vi-VN" dirty="0"/>
              <a:t>, împreună cu </a:t>
            </a:r>
            <a:r>
              <a:rPr lang="vi-VN" u="sng" dirty="0"/>
              <a:t>Parlamentul European</a:t>
            </a:r>
            <a:r>
              <a:rPr lang="vi-VN" dirty="0"/>
              <a:t>, pe baza propunerilor înaintate de </a:t>
            </a:r>
            <a:r>
              <a:rPr lang="vi-VN" u="sng" dirty="0"/>
              <a:t>Comisia Europeană</a:t>
            </a:r>
            <a:endParaRPr lang="vi-VN" dirty="0"/>
          </a:p>
          <a:p>
            <a:pPr marL="285750" indent="-285750">
              <a:buFont typeface="Wingdings" panose="05000000000000000000" pitchFamily="2" charset="2"/>
              <a:buChar char="§"/>
            </a:pPr>
            <a:r>
              <a:rPr lang="vi-VN" b="1" dirty="0"/>
              <a:t>coordonează</a:t>
            </a:r>
            <a:r>
              <a:rPr lang="vi-VN" dirty="0"/>
              <a:t> politicile țărilor UE</a:t>
            </a:r>
          </a:p>
          <a:p>
            <a:pPr marL="285750" indent="-285750">
              <a:buFont typeface="Wingdings" panose="05000000000000000000" pitchFamily="2" charset="2"/>
              <a:buChar char="§"/>
            </a:pPr>
            <a:r>
              <a:rPr lang="vi-VN" dirty="0"/>
              <a:t>elaborează </a:t>
            </a:r>
            <a:r>
              <a:rPr lang="vi-VN" b="1" dirty="0"/>
              <a:t>politica externă și de securitate</a:t>
            </a:r>
            <a:r>
              <a:rPr lang="vi-VN" dirty="0"/>
              <a:t> a UE, plecând de la orientările </a:t>
            </a:r>
            <a:r>
              <a:rPr lang="vi-VN" u="sng" dirty="0"/>
              <a:t>Consiliului European</a:t>
            </a:r>
            <a:endParaRPr lang="vi-VN" dirty="0"/>
          </a:p>
          <a:p>
            <a:pPr marL="285750" indent="-285750">
              <a:buFont typeface="Wingdings" panose="05000000000000000000" pitchFamily="2" charset="2"/>
              <a:buChar char="§"/>
            </a:pPr>
            <a:r>
              <a:rPr lang="vi-VN" dirty="0"/>
              <a:t>încheie </a:t>
            </a:r>
            <a:r>
              <a:rPr lang="vi-VN" b="1" dirty="0"/>
              <a:t>acorduri</a:t>
            </a:r>
            <a:r>
              <a:rPr lang="vi-VN" dirty="0"/>
              <a:t> între UE și alte țări sau organizații </a:t>
            </a:r>
            <a:r>
              <a:rPr lang="vi-VN" dirty="0" smtClean="0"/>
              <a:t>internaționale</a:t>
            </a:r>
            <a:r>
              <a:rPr lang="ro-RO" dirty="0" smtClean="0"/>
              <a:t> </a:t>
            </a:r>
            <a:r>
              <a:rPr lang="vi-VN" dirty="0" smtClean="0"/>
              <a:t>adoptă</a:t>
            </a:r>
            <a:r>
              <a:rPr lang="vi-VN" dirty="0"/>
              <a:t> </a:t>
            </a:r>
            <a:r>
              <a:rPr lang="vi-VN" u="sng" dirty="0"/>
              <a:t>bugetul anual al UE</a:t>
            </a:r>
            <a:r>
              <a:rPr lang="vi-VN" dirty="0"/>
              <a:t>, împreună cu Parlamentul European.</a:t>
            </a:r>
          </a:p>
        </p:txBody>
      </p:sp>
    </p:spTree>
    <p:extLst>
      <p:ext uri="{BB962C8B-B14F-4D97-AF65-F5344CB8AC3E}">
        <p14:creationId xmlns:p14="http://schemas.microsoft.com/office/powerpoint/2010/main" val="2701878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2.4. </a:t>
            </a:r>
            <a:r>
              <a:rPr lang="en-US" sz="2000" dirty="0" err="1"/>
              <a:t>Consiliul</a:t>
            </a:r>
            <a:r>
              <a:rPr lang="en-US" sz="2000" dirty="0"/>
              <a:t> European</a:t>
            </a:r>
          </a:p>
        </p:txBody>
      </p:sp>
      <p:sp>
        <p:nvSpPr>
          <p:cNvPr id="3" name="Rectangle 2"/>
          <p:cNvSpPr/>
          <p:nvPr/>
        </p:nvSpPr>
        <p:spPr>
          <a:xfrm>
            <a:off x="228600" y="1775790"/>
            <a:ext cx="3372987" cy="4401205"/>
          </a:xfrm>
          <a:prstGeom prst="rect">
            <a:avLst/>
          </a:prstGeom>
        </p:spPr>
        <p:txBody>
          <a:bodyPr wrap="square">
            <a:spAutoFit/>
          </a:bodyPr>
          <a:lstStyle/>
          <a:p>
            <a:r>
              <a:rPr lang="vi-VN" sz="2000" dirty="0">
                <a:solidFill>
                  <a:srgbClr val="0070C0"/>
                </a:solidFill>
              </a:rPr>
              <a:t>Șefii de stat sau de guvern ai țărilor UE se reunesc, în cadrul </a:t>
            </a:r>
            <a:r>
              <a:rPr lang="vi-VN" sz="2000" u="sng" dirty="0">
                <a:solidFill>
                  <a:srgbClr val="0070C0"/>
                </a:solidFill>
                <a:hlinkClick r:id="rId4"/>
              </a:rPr>
              <a:t>Consiliului European</a:t>
            </a:r>
            <a:r>
              <a:rPr lang="vi-VN" sz="2000" dirty="0">
                <a:solidFill>
                  <a:srgbClr val="0070C0"/>
                </a:solidFill>
              </a:rPr>
              <a:t>, pentru a defini direcția politică generală și prioritățile Uniunii Europene. Consiliul European este prezidat de un președinte ales pentru un mandat de 2,5 ani, care poate fi reînnoit o singură dată. Nu adoptă legi, cu excepția unor posibile modificări ale Tratatului UE.</a:t>
            </a:r>
            <a:endParaRPr lang="en-US" sz="2000" dirty="0">
              <a:solidFill>
                <a:srgbClr val="0070C0"/>
              </a:solidFill>
            </a:endParaRPr>
          </a:p>
        </p:txBody>
      </p:sp>
      <p:sp>
        <p:nvSpPr>
          <p:cNvPr id="6" name="Rectangle 5"/>
          <p:cNvSpPr/>
          <p:nvPr/>
        </p:nvSpPr>
        <p:spPr>
          <a:xfrm>
            <a:off x="4029786" y="1160238"/>
            <a:ext cx="4953000" cy="5632311"/>
          </a:xfrm>
          <a:prstGeom prst="rect">
            <a:avLst/>
          </a:prstGeom>
          <a:ln>
            <a:solidFill>
              <a:srgbClr val="0070C0"/>
            </a:solidFill>
          </a:ln>
        </p:spPr>
        <p:txBody>
          <a:bodyPr wrap="square">
            <a:spAutoFit/>
          </a:bodyPr>
          <a:lstStyle/>
          <a:p>
            <a:r>
              <a:rPr lang="vi-VN" b="1" dirty="0"/>
              <a:t>Ce face Consiliul European?</a:t>
            </a:r>
          </a:p>
          <a:p>
            <a:pPr marL="285750" indent="-285750">
              <a:buFont typeface="Wingdings" panose="05000000000000000000" pitchFamily="2" charset="2"/>
              <a:buChar char="§"/>
            </a:pPr>
            <a:r>
              <a:rPr lang="vi-VN" dirty="0"/>
              <a:t>stabilește </a:t>
            </a:r>
            <a:r>
              <a:rPr lang="vi-VN" b="1" dirty="0"/>
              <a:t>orientarea</a:t>
            </a:r>
            <a:r>
              <a:rPr lang="vi-VN" dirty="0"/>
              <a:t> </a:t>
            </a:r>
            <a:r>
              <a:rPr lang="vi-VN" dirty="0" smtClean="0"/>
              <a:t>generală</a:t>
            </a:r>
            <a:r>
              <a:rPr lang="ro-RO" dirty="0" smtClean="0"/>
              <a:t> </a:t>
            </a:r>
            <a:r>
              <a:rPr lang="vi-VN" dirty="0" smtClean="0"/>
              <a:t>și</a:t>
            </a:r>
            <a:r>
              <a:rPr lang="vi-VN" dirty="0"/>
              <a:t> </a:t>
            </a:r>
            <a:r>
              <a:rPr lang="vi-VN" b="1" dirty="0"/>
              <a:t>prioritățile</a:t>
            </a:r>
            <a:r>
              <a:rPr lang="vi-VN" dirty="0"/>
              <a:t> politice ale UE, dar </a:t>
            </a:r>
            <a:r>
              <a:rPr lang="vi-VN" i="1" dirty="0"/>
              <a:t>nu adoptă acte </a:t>
            </a:r>
            <a:r>
              <a:rPr lang="vi-VN" i="1" dirty="0" smtClean="0"/>
              <a:t>legislative</a:t>
            </a:r>
            <a:r>
              <a:rPr lang="vi-VN" dirty="0" smtClean="0"/>
              <a:t>.</a:t>
            </a:r>
            <a:r>
              <a:rPr lang="ro-RO" dirty="0" smtClean="0"/>
              <a:t> </a:t>
            </a:r>
          </a:p>
          <a:p>
            <a:pPr marL="285750" indent="-285750">
              <a:buFont typeface="Wingdings" panose="05000000000000000000" pitchFamily="2" charset="2"/>
              <a:buChar char="§"/>
            </a:pPr>
            <a:r>
              <a:rPr lang="vi-VN" dirty="0" smtClean="0"/>
              <a:t>tratează</a:t>
            </a:r>
            <a:r>
              <a:rPr lang="vi-VN" dirty="0"/>
              <a:t> </a:t>
            </a:r>
            <a:r>
              <a:rPr lang="vi-VN" b="1" dirty="0"/>
              <a:t>chestiuni complexe și sensibile care nu pot fi soluționate</a:t>
            </a:r>
            <a:r>
              <a:rPr lang="vi-VN" dirty="0"/>
              <a:t> la niveluri inferioare de cooperare </a:t>
            </a:r>
            <a:r>
              <a:rPr lang="vi-VN" dirty="0" smtClean="0"/>
              <a:t>interguvernamentală.</a:t>
            </a:r>
            <a:endParaRPr lang="ro-RO" dirty="0" smtClean="0"/>
          </a:p>
          <a:p>
            <a:pPr marL="285750" indent="-285750">
              <a:buFont typeface="Wingdings" panose="05000000000000000000" pitchFamily="2" charset="2"/>
              <a:buChar char="§"/>
            </a:pPr>
            <a:r>
              <a:rPr lang="vi-VN" dirty="0" smtClean="0"/>
              <a:t>definește</a:t>
            </a:r>
            <a:r>
              <a:rPr lang="vi-VN" dirty="0"/>
              <a:t> </a:t>
            </a:r>
            <a:r>
              <a:rPr lang="vi-VN" u="sng" dirty="0"/>
              <a:t>politica externă și de securitate comună a UE</a:t>
            </a:r>
            <a:r>
              <a:rPr lang="vi-VN" dirty="0"/>
              <a:t>, ținând cont de interesele strategice ale Uniunii și de implicațiile în domeniul </a:t>
            </a:r>
            <a:r>
              <a:rPr lang="vi-VN" dirty="0" smtClean="0"/>
              <a:t>apărării</a:t>
            </a:r>
            <a:endParaRPr lang="ro-RO" dirty="0" smtClean="0"/>
          </a:p>
          <a:p>
            <a:pPr marL="285750" indent="-285750">
              <a:buFont typeface="Wingdings" panose="05000000000000000000" pitchFamily="2" charset="2"/>
              <a:buChar char="§"/>
            </a:pPr>
            <a:r>
              <a:rPr lang="vi-VN" dirty="0" smtClean="0"/>
              <a:t>desemnează </a:t>
            </a:r>
            <a:r>
              <a:rPr lang="vi-VN" dirty="0"/>
              <a:t>și numește candidați pentru funcții importante la nivelul UE, cum ar fi președintele Comisiei Europene sau președintele Băncii Centrale </a:t>
            </a:r>
            <a:r>
              <a:rPr lang="vi-VN" dirty="0" smtClean="0"/>
              <a:t>Europene</a:t>
            </a:r>
            <a:endParaRPr lang="ro-RO" dirty="0" smtClean="0"/>
          </a:p>
          <a:p>
            <a:pPr marL="285750" indent="-285750">
              <a:buFont typeface="Wingdings" panose="05000000000000000000" pitchFamily="2" charset="2"/>
              <a:buChar char="§"/>
            </a:pPr>
            <a:r>
              <a:rPr lang="vi-VN" dirty="0" smtClean="0"/>
              <a:t>Pentru </a:t>
            </a:r>
            <a:r>
              <a:rPr lang="vi-VN" dirty="0"/>
              <a:t>fiecare chestiune, Consiliul European </a:t>
            </a:r>
            <a:r>
              <a:rPr lang="vi-VN" dirty="0" smtClean="0"/>
              <a:t>poate:</a:t>
            </a:r>
            <a:r>
              <a:rPr lang="ro-RO" dirty="0" smtClean="0"/>
              <a:t> </a:t>
            </a:r>
            <a:r>
              <a:rPr lang="vi-VN" dirty="0" smtClean="0"/>
              <a:t>să </a:t>
            </a:r>
            <a:r>
              <a:rPr lang="vi-VN" dirty="0"/>
              <a:t>îi ceară </a:t>
            </a:r>
            <a:r>
              <a:rPr lang="vi-VN" u="sng" dirty="0"/>
              <a:t>Comisiei Europene</a:t>
            </a:r>
            <a:r>
              <a:rPr lang="vi-VN" dirty="0"/>
              <a:t> să elaboreze o </a:t>
            </a:r>
            <a:r>
              <a:rPr lang="vi-VN" dirty="0" smtClean="0"/>
              <a:t>propunere</a:t>
            </a:r>
            <a:r>
              <a:rPr lang="ro-RO" dirty="0" smtClean="0"/>
              <a:t> </a:t>
            </a:r>
            <a:r>
              <a:rPr lang="vi-VN" dirty="0" smtClean="0"/>
              <a:t>să </a:t>
            </a:r>
            <a:r>
              <a:rPr lang="vi-VN" dirty="0"/>
              <a:t>o </a:t>
            </a:r>
            <a:r>
              <a:rPr lang="vi-VN" dirty="0" smtClean="0"/>
              <a:t>transmit</a:t>
            </a:r>
            <a:r>
              <a:rPr lang="ro-RO" dirty="0" smtClean="0"/>
              <a:t>ă</a:t>
            </a:r>
            <a:r>
              <a:rPr lang="vi-VN" dirty="0" smtClean="0"/>
              <a:t> </a:t>
            </a:r>
            <a:r>
              <a:rPr lang="vi-VN" dirty="0"/>
              <a:t>spre analiză </a:t>
            </a:r>
            <a:r>
              <a:rPr lang="vi-VN" u="sng" dirty="0"/>
              <a:t>Consiliului UE</a:t>
            </a:r>
            <a:endParaRPr lang="vi-VN" dirty="0"/>
          </a:p>
        </p:txBody>
      </p:sp>
    </p:spTree>
    <p:extLst>
      <p:ext uri="{BB962C8B-B14F-4D97-AF65-F5344CB8AC3E}">
        <p14:creationId xmlns:p14="http://schemas.microsoft.com/office/powerpoint/2010/main" val="1778680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2.5.Curtea de </a:t>
            </a:r>
            <a:r>
              <a:rPr lang="en-US" sz="2000" dirty="0" err="1"/>
              <a:t>Justiție</a:t>
            </a:r>
            <a:r>
              <a:rPr lang="en-US" sz="2000" dirty="0"/>
              <a:t> a </a:t>
            </a:r>
            <a:r>
              <a:rPr lang="en-US" sz="2000" dirty="0" err="1"/>
              <a:t>Uniunii</a:t>
            </a:r>
            <a:r>
              <a:rPr lang="en-US" sz="2000" dirty="0"/>
              <a:t> </a:t>
            </a:r>
            <a:r>
              <a:rPr lang="en-US" sz="2000" dirty="0" err="1"/>
              <a:t>Europene</a:t>
            </a:r>
            <a:endParaRPr lang="en-US" sz="2000" dirty="0"/>
          </a:p>
        </p:txBody>
      </p:sp>
      <p:sp>
        <p:nvSpPr>
          <p:cNvPr id="3" name="Rectangle 2"/>
          <p:cNvSpPr/>
          <p:nvPr/>
        </p:nvSpPr>
        <p:spPr>
          <a:xfrm>
            <a:off x="152401" y="1676400"/>
            <a:ext cx="3200400" cy="4401205"/>
          </a:xfrm>
          <a:prstGeom prst="rect">
            <a:avLst/>
          </a:prstGeom>
        </p:spPr>
        <p:txBody>
          <a:bodyPr wrap="square">
            <a:spAutoFit/>
          </a:bodyPr>
          <a:lstStyle/>
          <a:p>
            <a:r>
              <a:rPr lang="vi-VN" sz="2000" u="sng" dirty="0" smtClean="0">
                <a:solidFill>
                  <a:srgbClr val="0070C0"/>
                </a:solidFill>
              </a:rPr>
              <a:t>Curtea de Justiție</a:t>
            </a:r>
            <a:r>
              <a:rPr lang="vi-VN" sz="2000" dirty="0" smtClean="0">
                <a:solidFill>
                  <a:srgbClr val="0070C0"/>
                </a:solidFill>
              </a:rPr>
              <a:t> se asigură că legislația UE este respectată și că tratatele sunt interpretate și aplicate corect: controlează legalitatea actelor instituțiilor UE, garantează respectarea de către statele membre a obligațiilor care le revin în temeiul tratatelor și interpretează dreptul UE la cererea instanțelor naționale.</a:t>
            </a:r>
            <a:endParaRPr lang="en-US" sz="2000" dirty="0">
              <a:solidFill>
                <a:srgbClr val="0070C0"/>
              </a:solidFill>
            </a:endParaRPr>
          </a:p>
        </p:txBody>
      </p:sp>
      <p:sp>
        <p:nvSpPr>
          <p:cNvPr id="5" name="Rectangle 4"/>
          <p:cNvSpPr/>
          <p:nvPr/>
        </p:nvSpPr>
        <p:spPr>
          <a:xfrm>
            <a:off x="3886200" y="1905000"/>
            <a:ext cx="5086350" cy="3693319"/>
          </a:xfrm>
          <a:prstGeom prst="rect">
            <a:avLst/>
          </a:prstGeom>
          <a:ln w="15875">
            <a:solidFill>
              <a:srgbClr val="0070C0"/>
            </a:solidFill>
          </a:ln>
        </p:spPr>
        <p:txBody>
          <a:bodyPr wrap="square">
            <a:spAutoFit/>
          </a:bodyPr>
          <a:lstStyle/>
          <a:p>
            <a:endParaRPr lang="ro-RO" b="1" dirty="0" smtClean="0"/>
          </a:p>
          <a:p>
            <a:endParaRPr lang="ro-RO" b="1" dirty="0"/>
          </a:p>
          <a:p>
            <a:r>
              <a:rPr lang="vi-VN" b="1" dirty="0" smtClean="0"/>
              <a:t>Ce </a:t>
            </a:r>
            <a:r>
              <a:rPr lang="vi-VN" b="1" dirty="0"/>
              <a:t>face CJUE?</a:t>
            </a:r>
          </a:p>
          <a:p>
            <a:r>
              <a:rPr lang="vi-VN" dirty="0"/>
              <a:t>Curtea pronunță hotărâri în cauzele care îi sunt înaintate spre soluționare. Cele mai frecvente tipuri de cauze sunt:</a:t>
            </a:r>
          </a:p>
          <a:p>
            <a:pPr marL="285750" indent="-285750">
              <a:buFont typeface="Wingdings" panose="05000000000000000000" pitchFamily="2" charset="2"/>
              <a:buChar char="§"/>
            </a:pPr>
            <a:r>
              <a:rPr lang="vi-VN" b="1" dirty="0"/>
              <a:t>interpretarea </a:t>
            </a:r>
            <a:r>
              <a:rPr lang="vi-VN" b="1" dirty="0" smtClean="0"/>
              <a:t>legislație</a:t>
            </a:r>
            <a:r>
              <a:rPr lang="ro-RO" b="1" dirty="0" smtClean="0"/>
              <a:t>i</a:t>
            </a:r>
            <a:endParaRPr lang="ro-RO" dirty="0"/>
          </a:p>
          <a:p>
            <a:pPr marL="285750" indent="-285750">
              <a:buFont typeface="Wingdings" panose="05000000000000000000" pitchFamily="2" charset="2"/>
              <a:buChar char="§"/>
            </a:pPr>
            <a:r>
              <a:rPr lang="vi-VN" b="1" dirty="0" smtClean="0"/>
              <a:t>respectarea </a:t>
            </a:r>
            <a:r>
              <a:rPr lang="vi-VN" b="1" dirty="0"/>
              <a:t>legislației</a:t>
            </a:r>
            <a:r>
              <a:rPr lang="vi-VN" dirty="0"/>
              <a:t> </a:t>
            </a:r>
            <a:endParaRPr lang="ro-RO" dirty="0" smtClean="0"/>
          </a:p>
          <a:p>
            <a:pPr marL="285750" indent="-285750">
              <a:buFont typeface="Wingdings" panose="05000000000000000000" pitchFamily="2" charset="2"/>
              <a:buChar char="§"/>
            </a:pPr>
            <a:r>
              <a:rPr lang="vi-VN" b="1" dirty="0" smtClean="0"/>
              <a:t>anularea </a:t>
            </a:r>
            <a:r>
              <a:rPr lang="vi-VN" b="1" dirty="0"/>
              <a:t>unor acte juridice ale UE</a:t>
            </a:r>
            <a:r>
              <a:rPr lang="vi-VN" dirty="0"/>
              <a:t> </a:t>
            </a:r>
            <a:endParaRPr lang="ro-RO" dirty="0"/>
          </a:p>
          <a:p>
            <a:pPr marL="285750" indent="-285750">
              <a:buFont typeface="Wingdings" panose="05000000000000000000" pitchFamily="2" charset="2"/>
              <a:buChar char="§"/>
            </a:pPr>
            <a:r>
              <a:rPr lang="vi-VN" b="1" dirty="0" smtClean="0"/>
              <a:t>garantarea </a:t>
            </a:r>
            <a:r>
              <a:rPr lang="vi-VN" b="1" dirty="0"/>
              <a:t>unei acțiuni din partea UE</a:t>
            </a:r>
            <a:r>
              <a:rPr lang="vi-VN" dirty="0"/>
              <a:t> </a:t>
            </a:r>
            <a:endParaRPr lang="ro-RO" dirty="0" smtClean="0"/>
          </a:p>
          <a:p>
            <a:pPr marL="285750" indent="-285750">
              <a:buFont typeface="Wingdings" panose="05000000000000000000" pitchFamily="2" charset="2"/>
              <a:buChar char="§"/>
            </a:pPr>
            <a:r>
              <a:rPr lang="vi-VN" b="1" dirty="0" smtClean="0"/>
              <a:t>sancționarea </a:t>
            </a:r>
            <a:r>
              <a:rPr lang="vi-VN" b="1" dirty="0"/>
              <a:t>instituțiilor UE</a:t>
            </a:r>
            <a:r>
              <a:rPr lang="vi-VN" dirty="0"/>
              <a:t> </a:t>
            </a:r>
            <a:endParaRPr lang="ro-RO" dirty="0" smtClean="0"/>
          </a:p>
          <a:p>
            <a:pPr marL="285750" indent="-285750">
              <a:buFont typeface="Wingdings" panose="05000000000000000000" pitchFamily="2" charset="2"/>
              <a:buChar char="§"/>
            </a:pPr>
            <a:endParaRPr lang="ro-RO" dirty="0"/>
          </a:p>
          <a:p>
            <a:endParaRPr lang="vi-VN" dirty="0"/>
          </a:p>
        </p:txBody>
      </p:sp>
    </p:spTree>
    <p:extLst>
      <p:ext uri="{BB962C8B-B14F-4D97-AF65-F5344CB8AC3E}">
        <p14:creationId xmlns:p14="http://schemas.microsoft.com/office/powerpoint/2010/main" val="2554935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2.6.Banca </a:t>
            </a:r>
            <a:r>
              <a:rPr lang="en-US" sz="2000" dirty="0" err="1"/>
              <a:t>Centrală</a:t>
            </a:r>
            <a:r>
              <a:rPr lang="en-US" sz="2000" dirty="0"/>
              <a:t> </a:t>
            </a:r>
            <a:r>
              <a:rPr lang="en-US" sz="2000" dirty="0" err="1"/>
              <a:t>Europeană</a:t>
            </a:r>
            <a:endParaRPr lang="en-US" sz="2000" dirty="0"/>
          </a:p>
        </p:txBody>
      </p:sp>
      <p:sp>
        <p:nvSpPr>
          <p:cNvPr id="3" name="Rectangle 2"/>
          <p:cNvSpPr/>
          <p:nvPr/>
        </p:nvSpPr>
        <p:spPr>
          <a:xfrm>
            <a:off x="5943600" y="1676400"/>
            <a:ext cx="3028950" cy="4893647"/>
          </a:xfrm>
          <a:prstGeom prst="rect">
            <a:avLst/>
          </a:prstGeom>
        </p:spPr>
        <p:txBody>
          <a:bodyPr wrap="square">
            <a:spAutoFit/>
          </a:bodyPr>
          <a:lstStyle/>
          <a:p>
            <a:r>
              <a:rPr lang="vi-VN" sz="2400" u="sng" dirty="0">
                <a:solidFill>
                  <a:srgbClr val="0070C0"/>
                </a:solidFill>
              </a:rPr>
              <a:t>BCE</a:t>
            </a:r>
            <a:r>
              <a:rPr lang="vi-VN" sz="2400" dirty="0">
                <a:solidFill>
                  <a:srgbClr val="0070C0"/>
                </a:solidFill>
              </a:rPr>
              <a:t> și Sistemul European al Băncilor Centrale răspund de menținerea stabilității prețurilor în zona euro. Se ocupă, de asemenea, de politica monetară și a cursului de schimb în zona euro și sprijină politicile economice ale UE. </a:t>
            </a:r>
            <a:endParaRPr lang="en-US" sz="2400" dirty="0">
              <a:solidFill>
                <a:srgbClr val="0070C0"/>
              </a:solidFill>
            </a:endParaRPr>
          </a:p>
        </p:txBody>
      </p:sp>
      <p:sp>
        <p:nvSpPr>
          <p:cNvPr id="5" name="Rectangle 4"/>
          <p:cNvSpPr/>
          <p:nvPr/>
        </p:nvSpPr>
        <p:spPr>
          <a:xfrm>
            <a:off x="228598" y="1527108"/>
            <a:ext cx="5163883" cy="5078313"/>
          </a:xfrm>
          <a:prstGeom prst="rect">
            <a:avLst/>
          </a:prstGeom>
          <a:ln w="15875">
            <a:solidFill>
              <a:srgbClr val="0070C0"/>
            </a:solidFill>
          </a:ln>
        </p:spPr>
        <p:txBody>
          <a:bodyPr wrap="square">
            <a:spAutoFit/>
          </a:bodyPr>
          <a:lstStyle/>
          <a:p>
            <a:r>
              <a:rPr lang="vi-VN" b="1" dirty="0"/>
              <a:t>Ce face BCE?</a:t>
            </a:r>
          </a:p>
          <a:p>
            <a:pPr marL="285750" indent="-285750">
              <a:buFont typeface="Wingdings" panose="05000000000000000000" pitchFamily="2" charset="2"/>
              <a:buChar char="§"/>
            </a:pPr>
            <a:r>
              <a:rPr lang="vi-VN" dirty="0"/>
              <a:t>fixează </a:t>
            </a:r>
            <a:r>
              <a:rPr lang="vi-VN" u="sng" dirty="0"/>
              <a:t>rata dobânzilor</a:t>
            </a:r>
            <a:r>
              <a:rPr lang="vi-VN" dirty="0"/>
              <a:t> la care </a:t>
            </a:r>
            <a:r>
              <a:rPr lang="vi-VN" b="1" dirty="0"/>
              <a:t>acordă credite băncilor comerciale</a:t>
            </a:r>
            <a:r>
              <a:rPr lang="vi-VN" dirty="0"/>
              <a:t> din </a:t>
            </a:r>
            <a:r>
              <a:rPr lang="vi-VN" u="sng" dirty="0"/>
              <a:t>zona euro</a:t>
            </a:r>
            <a:r>
              <a:rPr lang="vi-VN" dirty="0"/>
              <a:t>, controlând astfel masa monetară și inflația</a:t>
            </a:r>
          </a:p>
          <a:p>
            <a:pPr marL="285750" indent="-285750">
              <a:buFont typeface="Wingdings" panose="05000000000000000000" pitchFamily="2" charset="2"/>
              <a:buChar char="§"/>
            </a:pPr>
            <a:r>
              <a:rPr lang="vi-VN" dirty="0"/>
              <a:t>gestionează </a:t>
            </a:r>
            <a:r>
              <a:rPr lang="vi-VN" b="1" dirty="0"/>
              <a:t>rezervele valutare străine</a:t>
            </a:r>
            <a:r>
              <a:rPr lang="vi-VN" dirty="0"/>
              <a:t> din zona euro, precum și cumpărarea și vânzarea de valută pentru a echilibra cursurile de </a:t>
            </a:r>
            <a:r>
              <a:rPr lang="vi-VN" dirty="0" smtClean="0"/>
              <a:t>schimb</a:t>
            </a:r>
            <a:r>
              <a:rPr lang="ro-RO" dirty="0" smtClean="0"/>
              <a:t> </a:t>
            </a:r>
            <a:r>
              <a:rPr lang="vi-VN" dirty="0" smtClean="0"/>
              <a:t>se </a:t>
            </a:r>
            <a:r>
              <a:rPr lang="vi-VN" dirty="0"/>
              <a:t>asigură că </a:t>
            </a:r>
            <a:r>
              <a:rPr lang="vi-VN" b="1" dirty="0"/>
              <a:t>instituțiile și piețele financiare</a:t>
            </a:r>
            <a:r>
              <a:rPr lang="vi-VN" dirty="0"/>
              <a:t> sunt supravegheate corespunzător de către autoritățile naționale și că sistemele de plăți funcționează corect</a:t>
            </a:r>
          </a:p>
          <a:p>
            <a:pPr marL="285750" indent="-285750">
              <a:buFont typeface="Wingdings" panose="05000000000000000000" pitchFamily="2" charset="2"/>
              <a:buChar char="§"/>
            </a:pPr>
            <a:r>
              <a:rPr lang="vi-VN" dirty="0"/>
              <a:t>garantează siguranța și soliditatea sistemului bancar european</a:t>
            </a:r>
          </a:p>
          <a:p>
            <a:pPr marL="285750" indent="-285750">
              <a:buFont typeface="Wingdings" panose="05000000000000000000" pitchFamily="2" charset="2"/>
              <a:buChar char="§"/>
            </a:pPr>
            <a:r>
              <a:rPr lang="vi-VN" dirty="0"/>
              <a:t>autorizează </a:t>
            </a:r>
            <a:r>
              <a:rPr lang="vi-VN" b="1" dirty="0"/>
              <a:t>tipărirea de bancnote euro</a:t>
            </a:r>
            <a:r>
              <a:rPr lang="vi-VN" dirty="0"/>
              <a:t> de către țările din zona euro</a:t>
            </a:r>
          </a:p>
          <a:p>
            <a:pPr marL="285750" indent="-285750">
              <a:buFont typeface="Wingdings" panose="05000000000000000000" pitchFamily="2" charset="2"/>
              <a:buChar char="§"/>
            </a:pPr>
            <a:r>
              <a:rPr lang="vi-VN" dirty="0"/>
              <a:t>monitorizează </a:t>
            </a:r>
            <a:r>
              <a:rPr lang="vi-VN" b="1" dirty="0"/>
              <a:t>evoluția prețurilor</a:t>
            </a:r>
            <a:r>
              <a:rPr lang="vi-VN" dirty="0"/>
              <a:t> și evaluează riscurile pentru </a:t>
            </a:r>
            <a:r>
              <a:rPr lang="vi-VN" b="1" dirty="0"/>
              <a:t>stabilitatea prețurilor</a:t>
            </a:r>
            <a:r>
              <a:rPr lang="vi-VN" dirty="0"/>
              <a:t>.</a:t>
            </a:r>
          </a:p>
        </p:txBody>
      </p:sp>
    </p:spTree>
    <p:extLst>
      <p:ext uri="{BB962C8B-B14F-4D97-AF65-F5344CB8AC3E}">
        <p14:creationId xmlns:p14="http://schemas.microsoft.com/office/powerpoint/2010/main" val="3824723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66525"/>
            <a:ext cx="8972550" cy="707886"/>
          </a:xfrm>
          <a:prstGeom prst="rect">
            <a:avLst/>
          </a:prstGeom>
        </p:spPr>
        <p:txBody>
          <a:bodyPr wrap="square">
            <a:spAutoFit/>
          </a:bodyPr>
          <a:lstStyle/>
          <a:p>
            <a:r>
              <a:rPr lang="en-US" sz="2000" b="1" dirty="0"/>
              <a:t>2.Instituțiile </a:t>
            </a:r>
            <a:r>
              <a:rPr lang="en-US" sz="2000" b="1" dirty="0" err="1"/>
              <a:t>Uniunii</a:t>
            </a:r>
            <a:r>
              <a:rPr lang="en-US" sz="2000" b="1" dirty="0"/>
              <a:t> </a:t>
            </a:r>
            <a:r>
              <a:rPr lang="en-US" sz="2000" b="1" dirty="0" err="1"/>
              <a:t>Europene</a:t>
            </a:r>
            <a:endParaRPr lang="en-US" sz="2000" dirty="0"/>
          </a:p>
          <a:p>
            <a:r>
              <a:rPr lang="en-US" sz="2000" dirty="0"/>
              <a:t>2.7.Curtea de </a:t>
            </a:r>
            <a:r>
              <a:rPr lang="en-US" sz="2000" dirty="0" err="1"/>
              <a:t>Conturi</a:t>
            </a:r>
            <a:r>
              <a:rPr lang="en-US" sz="2000" dirty="0"/>
              <a:t> </a:t>
            </a:r>
            <a:r>
              <a:rPr lang="en-US" sz="2000" dirty="0" err="1"/>
              <a:t>Europeană</a:t>
            </a:r>
            <a:endParaRPr lang="en-US" sz="2000" dirty="0"/>
          </a:p>
        </p:txBody>
      </p:sp>
      <p:sp>
        <p:nvSpPr>
          <p:cNvPr id="3" name="Rectangle 2"/>
          <p:cNvSpPr/>
          <p:nvPr/>
        </p:nvSpPr>
        <p:spPr>
          <a:xfrm>
            <a:off x="208216" y="1752600"/>
            <a:ext cx="3601783" cy="4708981"/>
          </a:xfrm>
          <a:prstGeom prst="rect">
            <a:avLst/>
          </a:prstGeom>
        </p:spPr>
        <p:txBody>
          <a:bodyPr wrap="square">
            <a:spAutoFit/>
          </a:bodyPr>
          <a:lstStyle/>
          <a:p>
            <a:r>
              <a:rPr lang="vi-VN" sz="2000" u="sng" dirty="0">
                <a:solidFill>
                  <a:srgbClr val="0070C0"/>
                </a:solidFill>
              </a:rPr>
              <a:t>Curtea </a:t>
            </a:r>
            <a:r>
              <a:rPr lang="vi-VN" sz="2000" u="sng" dirty="0" smtClean="0">
                <a:solidFill>
                  <a:srgbClr val="0070C0"/>
                </a:solidFill>
              </a:rPr>
              <a:t>de</a:t>
            </a:r>
            <a:r>
              <a:rPr lang="ro-RO" sz="2000" u="sng" dirty="0" smtClean="0">
                <a:solidFill>
                  <a:srgbClr val="0070C0"/>
                </a:solidFill>
              </a:rPr>
              <a:t> </a:t>
            </a:r>
            <a:r>
              <a:rPr lang="vi-VN" sz="2000" u="sng" dirty="0" smtClean="0">
                <a:solidFill>
                  <a:srgbClr val="0070C0"/>
                </a:solidFill>
              </a:rPr>
              <a:t>Conturi</a:t>
            </a:r>
            <a:r>
              <a:rPr lang="vi-VN" sz="2000" dirty="0">
                <a:solidFill>
                  <a:srgbClr val="0070C0"/>
                </a:solidFill>
              </a:rPr>
              <a:t> contribuie la îmbunătățirea gestiunii financiare a UE și la promovarea răspunderii și a transparenței și are rolul de gardian independent al intereselor financiare ale cetățenilor UE. Verifică dacă fondurile UE sunt corect contabilizate, dacă sunt colectate și cheltuite în conformitate cu normele și reglementările relevante și dacă asigură un bun raport costuri-beneficii.</a:t>
            </a:r>
            <a:endParaRPr lang="en-US" sz="2000" dirty="0">
              <a:solidFill>
                <a:srgbClr val="0070C0"/>
              </a:solidFill>
            </a:endParaRPr>
          </a:p>
        </p:txBody>
      </p:sp>
      <p:sp>
        <p:nvSpPr>
          <p:cNvPr id="5" name="Rectangle 4"/>
          <p:cNvSpPr/>
          <p:nvPr/>
        </p:nvSpPr>
        <p:spPr>
          <a:xfrm>
            <a:off x="4003167" y="975155"/>
            <a:ext cx="4969383" cy="5262979"/>
          </a:xfrm>
          <a:prstGeom prst="rect">
            <a:avLst/>
          </a:prstGeom>
          <a:noFill/>
          <a:ln w="15875">
            <a:solidFill>
              <a:srgbClr val="0070C0"/>
            </a:solidFill>
          </a:ln>
        </p:spPr>
        <p:txBody>
          <a:bodyPr wrap="square">
            <a:spAutoFit/>
          </a:bodyPr>
          <a:lstStyle/>
          <a:p>
            <a:r>
              <a:rPr lang="vi-VN" sz="1400" b="1" dirty="0"/>
              <a:t>Ce face Curtea de Conturi?</a:t>
            </a:r>
          </a:p>
          <a:p>
            <a:pPr marL="285750" indent="-285750">
              <a:buFont typeface="Wingdings" panose="05000000000000000000" pitchFamily="2" charset="2"/>
              <a:buChar char="§"/>
            </a:pPr>
            <a:r>
              <a:rPr lang="vi-VN" sz="1400" dirty="0"/>
              <a:t>auditează </a:t>
            </a:r>
            <a:r>
              <a:rPr lang="vi-VN" sz="1400" b="1" dirty="0"/>
              <a:t>veniturile și cheltuielile UE</a:t>
            </a:r>
            <a:r>
              <a:rPr lang="vi-VN" sz="1400" dirty="0"/>
              <a:t>, pentru a verifica dacă fondurile au fost colectate și cheltuite corect, dacă au fost utilizate în așa fel încât să producă valoare adăugată și dacă au fost contabilizate </a:t>
            </a:r>
            <a:r>
              <a:rPr lang="vi-VN" sz="1400" dirty="0" smtClean="0"/>
              <a:t>corespunzător</a:t>
            </a:r>
            <a:endParaRPr lang="ro-RO" sz="1400" dirty="0" smtClean="0"/>
          </a:p>
          <a:p>
            <a:pPr marL="285750" indent="-285750">
              <a:buFont typeface="Wingdings" panose="05000000000000000000" pitchFamily="2" charset="2"/>
              <a:buChar char="§"/>
            </a:pPr>
            <a:r>
              <a:rPr lang="ro-RO" sz="1400" dirty="0" smtClean="0"/>
              <a:t> </a:t>
            </a:r>
            <a:r>
              <a:rPr lang="vi-VN" sz="1400" dirty="0" smtClean="0"/>
              <a:t>verifică</a:t>
            </a:r>
            <a:r>
              <a:rPr lang="vi-VN" sz="1400" dirty="0"/>
              <a:t> </a:t>
            </a:r>
            <a:r>
              <a:rPr lang="vi-VN" sz="1400" b="1" dirty="0"/>
              <a:t>persoanele și organizațiile care gestionează fonduri UE</a:t>
            </a:r>
            <a:r>
              <a:rPr lang="vi-VN" sz="1400" dirty="0"/>
              <a:t>, efectuând inclusiv controale prin sondaj în instituțiile UE (în special în cadrul Comisiei Europene), în țările membre și în țările care primesc ajutor din partea </a:t>
            </a:r>
            <a:r>
              <a:rPr lang="vi-VN" sz="1400" dirty="0" smtClean="0"/>
              <a:t>UE</a:t>
            </a:r>
            <a:r>
              <a:rPr lang="ro-RO" sz="1400" dirty="0" smtClean="0"/>
              <a:t> </a:t>
            </a:r>
          </a:p>
          <a:p>
            <a:pPr marL="285750" indent="-285750">
              <a:buFont typeface="Wingdings" panose="05000000000000000000" pitchFamily="2" charset="2"/>
              <a:buChar char="§"/>
            </a:pPr>
            <a:r>
              <a:rPr lang="vi-VN" sz="1400" dirty="0" smtClean="0"/>
              <a:t>formulează </a:t>
            </a:r>
            <a:r>
              <a:rPr lang="vi-VN" sz="1400" dirty="0"/>
              <a:t>constatări și recomandări în </a:t>
            </a:r>
            <a:r>
              <a:rPr lang="vi-VN" sz="1400" b="1" dirty="0"/>
              <a:t>rapoartele de audit</a:t>
            </a:r>
            <a:r>
              <a:rPr lang="vi-VN" sz="1400" dirty="0"/>
              <a:t>, destinate Comisiei Europene și guvernelor </a:t>
            </a:r>
            <a:r>
              <a:rPr lang="vi-VN" sz="1400" dirty="0" smtClean="0"/>
              <a:t>naționale</a:t>
            </a:r>
            <a:r>
              <a:rPr lang="ro-RO" sz="1400" dirty="0" smtClean="0"/>
              <a:t> </a:t>
            </a:r>
          </a:p>
          <a:p>
            <a:pPr marL="285750" indent="-285750">
              <a:buFont typeface="Wingdings" panose="05000000000000000000" pitchFamily="2" charset="2"/>
              <a:buChar char="§"/>
            </a:pPr>
            <a:r>
              <a:rPr lang="vi-VN" sz="1400" dirty="0" smtClean="0"/>
              <a:t>raportează </a:t>
            </a:r>
            <a:r>
              <a:rPr lang="vi-VN" sz="1400" dirty="0"/>
              <a:t>suspiciuni de </a:t>
            </a:r>
            <a:r>
              <a:rPr lang="vi-VN" sz="1400" b="1" dirty="0"/>
              <a:t>fraudă, corupție sau alte activități ilegale</a:t>
            </a:r>
            <a:r>
              <a:rPr lang="vi-VN" sz="1400" dirty="0"/>
              <a:t> către </a:t>
            </a:r>
            <a:r>
              <a:rPr lang="vi-VN" sz="1400" u="sng" dirty="0"/>
              <a:t>Oficiul European de Luptă Antifraudă</a:t>
            </a:r>
            <a:r>
              <a:rPr lang="vi-VN" sz="1400" dirty="0"/>
              <a:t> (</a:t>
            </a:r>
            <a:r>
              <a:rPr lang="vi-VN" sz="1400" dirty="0" smtClean="0"/>
              <a:t>OLAF)</a:t>
            </a:r>
            <a:r>
              <a:rPr lang="ro-RO" sz="1400" dirty="0" smtClean="0"/>
              <a:t> </a:t>
            </a:r>
          </a:p>
          <a:p>
            <a:pPr marL="285750" indent="-285750">
              <a:buFont typeface="Wingdings" panose="05000000000000000000" pitchFamily="2" charset="2"/>
              <a:buChar char="§"/>
            </a:pPr>
            <a:r>
              <a:rPr lang="vi-VN" sz="1400" dirty="0" smtClean="0"/>
              <a:t>elaborează </a:t>
            </a:r>
            <a:r>
              <a:rPr lang="vi-VN" sz="1400" dirty="0"/>
              <a:t>un </a:t>
            </a:r>
            <a:r>
              <a:rPr lang="vi-VN" sz="1400" u="sng" dirty="0" smtClean="0"/>
              <a:t>raport</a:t>
            </a:r>
            <a:r>
              <a:rPr lang="ro-RO" sz="1400" u="sng" dirty="0" smtClean="0"/>
              <a:t> </a:t>
            </a:r>
            <a:r>
              <a:rPr lang="vi-VN" sz="1400" u="sng" dirty="0" smtClean="0"/>
              <a:t>anual</a:t>
            </a:r>
            <a:r>
              <a:rPr lang="vi-VN" sz="1400" dirty="0"/>
              <a:t> pentru </a:t>
            </a:r>
            <a:r>
              <a:rPr lang="vi-VN" sz="1400" u="sng" dirty="0"/>
              <a:t>Parlamentul European</a:t>
            </a:r>
            <a:r>
              <a:rPr lang="vi-VN" sz="1400" dirty="0"/>
              <a:t> și </a:t>
            </a:r>
            <a:r>
              <a:rPr lang="vi-VN" sz="1400" u="sng" dirty="0"/>
              <a:t>Consiliul UE</a:t>
            </a:r>
            <a:r>
              <a:rPr lang="vi-VN" sz="1400" dirty="0"/>
              <a:t>, pe care Parlamentul îl examinează înainte de a decide dacă să aprobe sau nu modul în care Comisia gestionează bugetul </a:t>
            </a:r>
            <a:r>
              <a:rPr lang="vi-VN" sz="1400" dirty="0" smtClean="0"/>
              <a:t>UE</a:t>
            </a:r>
            <a:endParaRPr lang="ro-RO" sz="1400" dirty="0" smtClean="0"/>
          </a:p>
          <a:p>
            <a:pPr marL="285750" indent="-285750">
              <a:buFont typeface="Wingdings" panose="05000000000000000000" pitchFamily="2" charset="2"/>
              <a:buChar char="§"/>
            </a:pPr>
            <a:r>
              <a:rPr lang="vi-VN" sz="1400" dirty="0" smtClean="0"/>
              <a:t>publică</a:t>
            </a:r>
            <a:r>
              <a:rPr lang="vi-VN" sz="1400" dirty="0"/>
              <a:t> </a:t>
            </a:r>
            <a:r>
              <a:rPr lang="vi-VN" sz="1400" b="1" dirty="0"/>
              <a:t>avizele formulate de experții săi</a:t>
            </a:r>
            <a:r>
              <a:rPr lang="vi-VN" sz="1400" dirty="0"/>
              <a:t>, menite să ajute factorii politici europeni să ia cele mai bune decizii pentru o utilizare cât mai eficientă și transparentă a fondurilor europene</a:t>
            </a:r>
          </a:p>
        </p:txBody>
      </p:sp>
    </p:spTree>
    <p:extLst>
      <p:ext uri="{BB962C8B-B14F-4D97-AF65-F5344CB8AC3E}">
        <p14:creationId xmlns:p14="http://schemas.microsoft.com/office/powerpoint/2010/main" val="1531323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152400"/>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3.1.Serviciul European de </a:t>
            </a:r>
            <a:r>
              <a:rPr lang="en-US" sz="2000" dirty="0" err="1"/>
              <a:t>Acțiune</a:t>
            </a:r>
            <a:r>
              <a:rPr lang="en-US" sz="2000" dirty="0"/>
              <a:t> </a:t>
            </a:r>
            <a:r>
              <a:rPr lang="en-US" sz="2000" dirty="0" err="1"/>
              <a:t>Externă</a:t>
            </a:r>
            <a:endParaRPr lang="en-US" sz="2000" dirty="0"/>
          </a:p>
        </p:txBody>
      </p:sp>
      <p:sp>
        <p:nvSpPr>
          <p:cNvPr id="3" name="Rectangle 2"/>
          <p:cNvSpPr/>
          <p:nvPr/>
        </p:nvSpPr>
        <p:spPr>
          <a:xfrm>
            <a:off x="19051" y="1595021"/>
            <a:ext cx="4324349" cy="5262979"/>
          </a:xfrm>
          <a:prstGeom prst="rect">
            <a:avLst/>
          </a:prstGeom>
        </p:spPr>
        <p:txBody>
          <a:bodyPr wrap="square">
            <a:spAutoFit/>
          </a:bodyPr>
          <a:lstStyle/>
          <a:p>
            <a:r>
              <a:rPr lang="vi-VN" sz="2400" u="sng" dirty="0">
                <a:solidFill>
                  <a:srgbClr val="0070C0"/>
                </a:solidFill>
              </a:rPr>
              <a:t>SEAE</a:t>
            </a:r>
            <a:r>
              <a:rPr lang="vi-VN" sz="2400" dirty="0">
                <a:solidFill>
                  <a:srgbClr val="0070C0"/>
                </a:solidFill>
              </a:rPr>
              <a:t> este serviciul diplomatic al Uniunii Europene. Îl ajută pe </a:t>
            </a:r>
            <a:r>
              <a:rPr lang="vi-VN" sz="2400" u="sng" dirty="0">
                <a:solidFill>
                  <a:srgbClr val="0070C0"/>
                </a:solidFill>
              </a:rPr>
              <a:t>Înaltul Reprezentant al Uniunii pentru afaceri externe și politica de securitate</a:t>
            </a:r>
            <a:r>
              <a:rPr lang="vi-VN" sz="2400" u="sng" dirty="0" smtClean="0">
                <a:solidFill>
                  <a:srgbClr val="0070C0"/>
                </a:solidFill>
              </a:rPr>
              <a:t>/</a:t>
            </a:r>
            <a:r>
              <a:rPr lang="ro-RO" sz="2400" u="sng" dirty="0" smtClean="0">
                <a:solidFill>
                  <a:srgbClr val="0070C0"/>
                </a:solidFill>
              </a:rPr>
              <a:t> </a:t>
            </a:r>
            <a:r>
              <a:rPr lang="vi-VN" sz="2400" u="sng" dirty="0" smtClean="0">
                <a:solidFill>
                  <a:srgbClr val="0070C0"/>
                </a:solidFill>
              </a:rPr>
              <a:t>Vicepreședinte </a:t>
            </a:r>
            <a:r>
              <a:rPr lang="vi-VN" sz="2400" u="sng" dirty="0">
                <a:solidFill>
                  <a:srgbClr val="0070C0"/>
                </a:solidFill>
              </a:rPr>
              <a:t>al Comisiei </a:t>
            </a:r>
            <a:r>
              <a:rPr lang="vi-VN" sz="2400" u="sng" dirty="0" smtClean="0">
                <a:solidFill>
                  <a:srgbClr val="0070C0"/>
                </a:solidFill>
              </a:rPr>
              <a:t>Europene</a:t>
            </a:r>
            <a:r>
              <a:rPr lang="vi-VN" sz="2400" dirty="0" smtClean="0">
                <a:solidFill>
                  <a:srgbClr val="0070C0"/>
                </a:solidFill>
              </a:rPr>
              <a:t>C</a:t>
            </a:r>
            <a:r>
              <a:rPr lang="vi-VN" sz="2400" dirty="0">
                <a:solidFill>
                  <a:srgbClr val="0070C0"/>
                </a:solidFill>
              </a:rPr>
              <a:t> să pună în aplicare politica externă și de securitate comună a UE și asigură coerența și coordonarea acțiunii externe a UE. SEAE se bazează pe o rețea de </a:t>
            </a:r>
            <a:r>
              <a:rPr lang="vi-VN" sz="2400" u="sng" dirty="0">
                <a:solidFill>
                  <a:srgbClr val="0070C0"/>
                </a:solidFill>
              </a:rPr>
              <a:t>delegații ale </a:t>
            </a:r>
            <a:r>
              <a:rPr lang="ro-RO" sz="2400" u="sng" dirty="0" smtClean="0">
                <a:solidFill>
                  <a:srgbClr val="0070C0"/>
                </a:solidFill>
              </a:rPr>
              <a:t>UE</a:t>
            </a:r>
            <a:r>
              <a:rPr lang="vi-VN" sz="2400" dirty="0">
                <a:solidFill>
                  <a:srgbClr val="0070C0"/>
                </a:solidFill>
              </a:rPr>
              <a:t> în întreaga lume.</a:t>
            </a:r>
            <a:endParaRPr lang="en-US" sz="2400" dirty="0">
              <a:solidFill>
                <a:srgbClr val="0070C0"/>
              </a:solidFill>
            </a:endParaRPr>
          </a:p>
        </p:txBody>
      </p:sp>
      <p:sp>
        <p:nvSpPr>
          <p:cNvPr id="5" name="Rectangle 4"/>
          <p:cNvSpPr/>
          <p:nvPr/>
        </p:nvSpPr>
        <p:spPr>
          <a:xfrm>
            <a:off x="4467225" y="1676400"/>
            <a:ext cx="4572000" cy="4524315"/>
          </a:xfrm>
          <a:prstGeom prst="rect">
            <a:avLst/>
          </a:prstGeom>
          <a:ln w="15875">
            <a:solidFill>
              <a:srgbClr val="0070C0"/>
            </a:solidFill>
          </a:ln>
        </p:spPr>
        <p:txBody>
          <a:bodyPr>
            <a:spAutoFit/>
          </a:bodyPr>
          <a:lstStyle/>
          <a:p>
            <a:r>
              <a:rPr lang="vi-VN" sz="2400" b="1" dirty="0"/>
              <a:t>Ce face SEAE?</a:t>
            </a:r>
          </a:p>
          <a:p>
            <a:r>
              <a:rPr lang="vi-VN" sz="2400" dirty="0"/>
              <a:t>îl sprijină pe </a:t>
            </a:r>
            <a:r>
              <a:rPr lang="vi-VN" sz="2400" u="sng" dirty="0" smtClean="0"/>
              <a:t>Înaltul</a:t>
            </a:r>
            <a:r>
              <a:rPr lang="ro-RO" sz="2400" u="sng" dirty="0" smtClean="0"/>
              <a:t> </a:t>
            </a:r>
            <a:r>
              <a:rPr lang="vi-VN" sz="2400" u="sng" dirty="0" smtClean="0"/>
              <a:t>Reprezentant </a:t>
            </a:r>
            <a:r>
              <a:rPr lang="vi-VN" sz="2400" u="sng" dirty="0"/>
              <a:t>al </a:t>
            </a:r>
            <a:r>
              <a:rPr lang="vi-VN" sz="2400" u="sng" dirty="0" smtClean="0"/>
              <a:t>UE</a:t>
            </a:r>
            <a:r>
              <a:rPr lang="vi-VN" sz="2400" dirty="0"/>
              <a:t> în punerea în aplicare a </a:t>
            </a:r>
            <a:r>
              <a:rPr lang="vi-VN" sz="2400" u="sng" dirty="0"/>
              <a:t>politicii externe și de securitate a </a:t>
            </a:r>
            <a:r>
              <a:rPr lang="vi-VN" sz="2400" u="sng" dirty="0" smtClean="0"/>
              <a:t>UE</a:t>
            </a:r>
            <a:r>
              <a:rPr lang="ro-RO" sz="2400" dirty="0"/>
              <a:t> </a:t>
            </a:r>
            <a:r>
              <a:rPr lang="vi-VN" sz="2400" dirty="0" smtClean="0"/>
              <a:t>gestionează</a:t>
            </a:r>
            <a:r>
              <a:rPr lang="vi-VN" sz="2400" dirty="0"/>
              <a:t> </a:t>
            </a:r>
            <a:r>
              <a:rPr lang="vi-VN" sz="2400" b="1" dirty="0" smtClean="0"/>
              <a:t>relațiile</a:t>
            </a:r>
            <a:r>
              <a:rPr lang="ro-RO" sz="2400" b="1" dirty="0" smtClean="0"/>
              <a:t> </a:t>
            </a:r>
            <a:r>
              <a:rPr lang="vi-VN" sz="2400" b="1" dirty="0" smtClean="0"/>
              <a:t>diplomatice </a:t>
            </a:r>
            <a:r>
              <a:rPr lang="vi-VN" sz="2400" b="1" dirty="0"/>
              <a:t>și parteneriatele strategice</a:t>
            </a:r>
            <a:r>
              <a:rPr lang="vi-VN" sz="2400" dirty="0"/>
              <a:t> cu țări din </a:t>
            </a:r>
            <a:r>
              <a:rPr lang="vi-VN" sz="2400" dirty="0" smtClean="0"/>
              <a:t>afara</a:t>
            </a:r>
            <a:r>
              <a:rPr lang="ro-RO" sz="2400" dirty="0" smtClean="0"/>
              <a:t> </a:t>
            </a:r>
            <a:r>
              <a:rPr lang="vi-VN" sz="2400" dirty="0" smtClean="0"/>
              <a:t>Uniunii</a:t>
            </a:r>
            <a:r>
              <a:rPr lang="ro-RO" sz="2400" dirty="0"/>
              <a:t> </a:t>
            </a:r>
            <a:r>
              <a:rPr lang="vi-VN" sz="2400" dirty="0" smtClean="0"/>
              <a:t>colaborează </a:t>
            </a:r>
            <a:r>
              <a:rPr lang="vi-VN" sz="2400" dirty="0"/>
              <a:t>cu serviciile diplomatice ale </a:t>
            </a:r>
            <a:r>
              <a:rPr lang="vi-VN" sz="2400" b="1" dirty="0"/>
              <a:t>țărilor UE, </a:t>
            </a:r>
            <a:r>
              <a:rPr lang="vi-VN" sz="2400" b="1" dirty="0" smtClean="0"/>
              <a:t>cu</a:t>
            </a:r>
            <a:r>
              <a:rPr lang="ro-RO" sz="2400" b="1" dirty="0" smtClean="0"/>
              <a:t> </a:t>
            </a:r>
            <a:r>
              <a:rPr lang="vi-VN" sz="2400" b="1" dirty="0" smtClean="0"/>
              <a:t>ONU </a:t>
            </a:r>
            <a:r>
              <a:rPr lang="vi-VN" sz="2400" b="1" dirty="0"/>
              <a:t>și cu alte </a:t>
            </a:r>
            <a:r>
              <a:rPr lang="vi-VN" sz="2400" b="1" dirty="0" smtClean="0"/>
              <a:t>puteri</a:t>
            </a:r>
            <a:r>
              <a:rPr lang="ro-RO" sz="2400" b="1" dirty="0" smtClean="0"/>
              <a:t> </a:t>
            </a:r>
            <a:r>
              <a:rPr lang="vi-VN" sz="2400" b="1" dirty="0" smtClean="0"/>
              <a:t>mondiale</a:t>
            </a:r>
            <a:r>
              <a:rPr lang="ro-RO" sz="2400" b="1" dirty="0"/>
              <a:t>.</a:t>
            </a:r>
            <a:endParaRPr lang="vi-VN" sz="2400" dirty="0"/>
          </a:p>
        </p:txBody>
      </p:sp>
    </p:spTree>
    <p:extLst>
      <p:ext uri="{BB962C8B-B14F-4D97-AF65-F5344CB8AC3E}">
        <p14:creationId xmlns:p14="http://schemas.microsoft.com/office/powerpoint/2010/main" val="26769943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3.2.Comitetul Economic </a:t>
            </a:r>
            <a:r>
              <a:rPr lang="en-US" sz="2000" dirty="0" err="1"/>
              <a:t>și</a:t>
            </a:r>
            <a:r>
              <a:rPr lang="en-US" sz="2000" dirty="0"/>
              <a:t> Social European</a:t>
            </a:r>
          </a:p>
        </p:txBody>
      </p:sp>
      <p:sp>
        <p:nvSpPr>
          <p:cNvPr id="3" name="Rectangle 2"/>
          <p:cNvSpPr/>
          <p:nvPr/>
        </p:nvSpPr>
        <p:spPr>
          <a:xfrm>
            <a:off x="5943600" y="1447800"/>
            <a:ext cx="3181349" cy="5324535"/>
          </a:xfrm>
          <a:prstGeom prst="rect">
            <a:avLst/>
          </a:prstGeom>
        </p:spPr>
        <p:txBody>
          <a:bodyPr wrap="square">
            <a:spAutoFit/>
          </a:bodyPr>
          <a:lstStyle/>
          <a:p>
            <a:r>
              <a:rPr lang="vi-VN" sz="2000" u="sng" dirty="0">
                <a:solidFill>
                  <a:srgbClr val="0070C0"/>
                </a:solidFill>
                <a:hlinkClick r:id="rId4"/>
              </a:rPr>
              <a:t>CESE</a:t>
            </a:r>
            <a:r>
              <a:rPr lang="vi-VN" sz="2000" dirty="0">
                <a:solidFill>
                  <a:srgbClr val="0070C0"/>
                </a:solidFill>
              </a:rPr>
              <a:t> reprezintă numeroase părți interesate din cadrul societății civile din întreaga Europă, inclusiv angajatori, lucrători și reprezentanți ai altor organizații sociale, profesionale, economice și culturale. Parlamentul European, Consiliul Uniunii Europene și Comisia Europeană consultă CESE atunci când iau decizii cu privire la chestiuni de politică ce țin de competența sa.</a:t>
            </a:r>
            <a:endParaRPr lang="en-US" sz="2000" dirty="0">
              <a:solidFill>
                <a:srgbClr val="0070C0"/>
              </a:solidFill>
            </a:endParaRPr>
          </a:p>
        </p:txBody>
      </p:sp>
      <p:sp>
        <p:nvSpPr>
          <p:cNvPr id="5" name="Rectangle 4"/>
          <p:cNvSpPr/>
          <p:nvPr/>
        </p:nvSpPr>
        <p:spPr>
          <a:xfrm>
            <a:off x="76200" y="1688842"/>
            <a:ext cx="5715000" cy="5016758"/>
          </a:xfrm>
          <a:prstGeom prst="rect">
            <a:avLst/>
          </a:prstGeom>
          <a:ln w="15875">
            <a:solidFill>
              <a:srgbClr val="0070C0"/>
            </a:solidFill>
          </a:ln>
        </p:spPr>
        <p:txBody>
          <a:bodyPr wrap="square">
            <a:spAutoFit/>
          </a:bodyPr>
          <a:lstStyle/>
          <a:p>
            <a:r>
              <a:rPr lang="vi-VN" sz="2000" b="1" dirty="0"/>
              <a:t>Ce face CESE?</a:t>
            </a:r>
          </a:p>
          <a:p>
            <a:pPr marL="285750" indent="-285750">
              <a:buFont typeface="Wingdings" panose="05000000000000000000" pitchFamily="2" charset="2"/>
              <a:buChar char="§"/>
            </a:pPr>
            <a:r>
              <a:rPr lang="vi-VN" sz="2000" dirty="0"/>
              <a:t>Le oferă grupurilor de interese un cuvânt de spus la nivel oficial cu privire la propunerile legislative ale UE. Are trei </a:t>
            </a:r>
            <a:r>
              <a:rPr lang="vi-VN" sz="2000" b="1" dirty="0"/>
              <a:t>sarcini principale</a:t>
            </a:r>
            <a:r>
              <a:rPr lang="vi-VN" sz="2000" dirty="0"/>
              <a:t>:</a:t>
            </a:r>
          </a:p>
          <a:p>
            <a:pPr marL="285750" indent="-285750">
              <a:buFont typeface="Wingdings" panose="05000000000000000000" pitchFamily="2" charset="2"/>
              <a:buChar char="§"/>
            </a:pPr>
            <a:r>
              <a:rPr lang="vi-VN" sz="2000" dirty="0"/>
              <a:t>să se asigure că politica și legislația UE sunt adaptate la </a:t>
            </a:r>
            <a:r>
              <a:rPr lang="vi-VN" sz="2000" b="1" dirty="0"/>
              <a:t>condițiile economice și sociale, prin căutarea</a:t>
            </a:r>
            <a:r>
              <a:rPr lang="vi-VN" sz="2000" dirty="0"/>
              <a:t> unui consens care să servească binelui comun</a:t>
            </a:r>
          </a:p>
          <a:p>
            <a:pPr marL="285750" indent="-285750">
              <a:buFont typeface="Wingdings" panose="05000000000000000000" pitchFamily="2" charset="2"/>
              <a:buChar char="§"/>
            </a:pPr>
            <a:r>
              <a:rPr lang="vi-VN" sz="2000" dirty="0"/>
              <a:t>să promoveze o </a:t>
            </a:r>
            <a:r>
              <a:rPr lang="vi-VN" sz="2000" b="1" dirty="0"/>
              <a:t>Uniune Europeană participativă</a:t>
            </a:r>
            <a:r>
              <a:rPr lang="vi-VN" sz="2000" dirty="0"/>
              <a:t>, oferindu-le organizațiilor de lucrători și angajatori și altor grupuri de interese posibilitatea de a-și face vocea auzită și asigurând dialogul cu acestea</a:t>
            </a:r>
          </a:p>
          <a:p>
            <a:pPr marL="285750" indent="-285750">
              <a:buFont typeface="Wingdings" panose="05000000000000000000" pitchFamily="2" charset="2"/>
              <a:buChar char="§"/>
            </a:pPr>
            <a:r>
              <a:rPr lang="vi-VN" sz="2000" dirty="0"/>
              <a:t>să promoveze </a:t>
            </a:r>
            <a:r>
              <a:rPr lang="vi-VN" sz="2000" b="1" dirty="0"/>
              <a:t>valorile integrării europene</a:t>
            </a:r>
            <a:r>
              <a:rPr lang="vi-VN" sz="2000" dirty="0"/>
              <a:t> și cauza democrației participative și a organizațiilor societății civile.</a:t>
            </a:r>
          </a:p>
        </p:txBody>
      </p:sp>
    </p:spTree>
    <p:extLst>
      <p:ext uri="{BB962C8B-B14F-4D97-AF65-F5344CB8AC3E}">
        <p14:creationId xmlns:p14="http://schemas.microsoft.com/office/powerpoint/2010/main" val="938944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3.3.Comitetul European al </a:t>
            </a:r>
            <a:r>
              <a:rPr lang="en-US" sz="2000" dirty="0" err="1"/>
              <a:t>Regiunilor</a:t>
            </a:r>
            <a:endParaRPr lang="en-US" sz="2000" dirty="0"/>
          </a:p>
        </p:txBody>
      </p:sp>
      <p:sp>
        <p:nvSpPr>
          <p:cNvPr id="3" name="Rectangle 2"/>
          <p:cNvSpPr/>
          <p:nvPr/>
        </p:nvSpPr>
        <p:spPr>
          <a:xfrm>
            <a:off x="228600" y="1514180"/>
            <a:ext cx="2800349" cy="5262979"/>
          </a:xfrm>
          <a:prstGeom prst="rect">
            <a:avLst/>
          </a:prstGeom>
        </p:spPr>
        <p:txBody>
          <a:bodyPr wrap="square">
            <a:spAutoFit/>
          </a:bodyPr>
          <a:lstStyle/>
          <a:p>
            <a:r>
              <a:rPr lang="vi-VN" sz="2400" u="sng" dirty="0">
                <a:solidFill>
                  <a:srgbClr val="0070C0"/>
                </a:solidFill>
                <a:hlinkClick r:id="rId4"/>
              </a:rPr>
              <a:t>CoR</a:t>
            </a:r>
            <a:r>
              <a:rPr lang="vi-VN" sz="2400" dirty="0">
                <a:solidFill>
                  <a:srgbClr val="0070C0"/>
                </a:solidFill>
              </a:rPr>
              <a:t> reprezintă autoritățile locale și regionale. Parlamentul European, Consiliul Uniunii Europene și Comisia Europeană consultă CoR cu privire la chestiuni relevante pentru autoritățile locale și regionale.</a:t>
            </a:r>
            <a:endParaRPr lang="en-US" sz="2400" dirty="0">
              <a:solidFill>
                <a:srgbClr val="0070C0"/>
              </a:solidFill>
            </a:endParaRPr>
          </a:p>
        </p:txBody>
      </p:sp>
      <p:sp>
        <p:nvSpPr>
          <p:cNvPr id="5" name="Rectangle 4"/>
          <p:cNvSpPr/>
          <p:nvPr/>
        </p:nvSpPr>
        <p:spPr>
          <a:xfrm>
            <a:off x="3124200" y="1611154"/>
            <a:ext cx="5895975" cy="5170646"/>
          </a:xfrm>
          <a:prstGeom prst="rect">
            <a:avLst/>
          </a:prstGeom>
          <a:ln w="15875">
            <a:solidFill>
              <a:srgbClr val="0070C0"/>
            </a:solidFill>
          </a:ln>
        </p:spPr>
        <p:txBody>
          <a:bodyPr wrap="square">
            <a:spAutoFit/>
          </a:bodyPr>
          <a:lstStyle/>
          <a:p>
            <a:r>
              <a:rPr lang="en-US" sz="2200" b="1" dirty="0">
                <a:latin typeface="Arial" panose="020B0604020202020204" pitchFamily="34" charset="0"/>
                <a:cs typeface="Arial" panose="020B0604020202020204" pitchFamily="34" charset="0"/>
              </a:rPr>
              <a:t>Ce face </a:t>
            </a:r>
            <a:r>
              <a:rPr lang="en-US" sz="2200" b="1" dirty="0" err="1">
                <a:latin typeface="Arial" panose="020B0604020202020204" pitchFamily="34" charset="0"/>
                <a:cs typeface="Arial" panose="020B0604020202020204" pitchFamily="34" charset="0"/>
              </a:rPr>
              <a:t>CoR</a:t>
            </a:r>
            <a:r>
              <a:rPr lang="en-US" sz="2200" b="1" dirty="0" smtClean="0">
                <a:latin typeface="Arial" panose="020B0604020202020204" pitchFamily="34" charset="0"/>
                <a:cs typeface="Arial" panose="020B0604020202020204" pitchFamily="34" charset="0"/>
              </a:rPr>
              <a:t>?</a:t>
            </a:r>
            <a:endParaRPr lang="ro-RO" sz="2200" b="1" dirty="0" smtClean="0">
              <a:latin typeface="Arial" panose="020B0604020202020204" pitchFamily="34" charset="0"/>
              <a:cs typeface="Arial" panose="020B0604020202020204" pitchFamily="34" charset="0"/>
            </a:endParaRPr>
          </a:p>
          <a:p>
            <a:r>
              <a:rPr lang="vi-VN" sz="2200" dirty="0" smtClean="0">
                <a:latin typeface="Arial" panose="020B0604020202020204" pitchFamily="34" charset="0"/>
                <a:cs typeface="Arial" panose="020B0604020202020204" pitchFamily="34" charset="0"/>
              </a:rPr>
              <a:t>CoR </a:t>
            </a:r>
            <a:r>
              <a:rPr lang="vi-VN" sz="2200" dirty="0">
                <a:latin typeface="Arial" panose="020B0604020202020204" pitchFamily="34" charset="0"/>
                <a:cs typeface="Arial" panose="020B0604020202020204" pitchFamily="34" charset="0"/>
              </a:rPr>
              <a:t>le oferă regiunilor și orașelor posibilitatea de a se implica oficial în procesul legislativ al UE, asigurându-se că punctele de vedere și nevoile autorităților locale și regionale sunt respectate.</a:t>
            </a:r>
          </a:p>
          <a:p>
            <a:r>
              <a:rPr lang="vi-VN" sz="2200" u="sng" dirty="0">
                <a:latin typeface="Arial" panose="020B0604020202020204" pitchFamily="34" charset="0"/>
                <a:cs typeface="Arial" panose="020B0604020202020204" pitchFamily="34" charset="0"/>
                <a:hlinkClick r:id="rId5"/>
              </a:rPr>
              <a:t>Comisia Europeană</a:t>
            </a:r>
            <a:r>
              <a:rPr lang="vi-VN" sz="2200" dirty="0">
                <a:latin typeface="Arial" panose="020B0604020202020204" pitchFamily="34" charset="0"/>
                <a:cs typeface="Arial" panose="020B0604020202020204" pitchFamily="34" charset="0"/>
              </a:rPr>
              <a:t>, </a:t>
            </a:r>
            <a:r>
              <a:rPr lang="vi-VN" sz="2200" u="sng" dirty="0">
                <a:latin typeface="Arial" panose="020B0604020202020204" pitchFamily="34" charset="0"/>
                <a:cs typeface="Arial" panose="020B0604020202020204" pitchFamily="34" charset="0"/>
                <a:hlinkClick r:id="rId6"/>
              </a:rPr>
              <a:t>Consiliul UE</a:t>
            </a:r>
            <a:r>
              <a:rPr lang="vi-VN" sz="2200" dirty="0">
                <a:latin typeface="Arial" panose="020B0604020202020204" pitchFamily="34" charset="0"/>
                <a:cs typeface="Arial" panose="020B0604020202020204" pitchFamily="34" charset="0"/>
              </a:rPr>
              <a:t> și </a:t>
            </a:r>
            <a:r>
              <a:rPr lang="vi-VN" sz="2200" u="sng" dirty="0">
                <a:latin typeface="Arial" panose="020B0604020202020204" pitchFamily="34" charset="0"/>
                <a:cs typeface="Arial" panose="020B0604020202020204" pitchFamily="34" charset="0"/>
                <a:hlinkClick r:id="rId7"/>
              </a:rPr>
              <a:t>Parlamentul European</a:t>
            </a:r>
            <a:r>
              <a:rPr lang="vi-VN" sz="2200" dirty="0">
                <a:latin typeface="Arial" panose="020B0604020202020204" pitchFamily="34" charset="0"/>
                <a:cs typeface="Arial" panose="020B0604020202020204" pitchFamily="34" charset="0"/>
              </a:rPr>
              <a:t> trebuie să consulte CoR atunci când elaborează acte legislative în domenii care intră în competența </a:t>
            </a:r>
            <a:r>
              <a:rPr lang="vi-VN" sz="2200" b="1" dirty="0">
                <a:latin typeface="Arial" panose="020B0604020202020204" pitchFamily="34" charset="0"/>
                <a:cs typeface="Arial" panose="020B0604020202020204" pitchFamily="34" charset="0"/>
              </a:rPr>
              <a:t>autorităților locale și regionale</a:t>
            </a:r>
            <a:r>
              <a:rPr lang="vi-VN" sz="2200" dirty="0">
                <a:latin typeface="Arial" panose="020B0604020202020204" pitchFamily="34" charset="0"/>
                <a:cs typeface="Arial" panose="020B0604020202020204" pitchFamily="34" charset="0"/>
              </a:rPr>
              <a:t> precum sănătatea, educația, ocuparea forței de muncă, politica socială, coeziunea economică și socială, transportul, energia și combaterea schimbărilor climatice</a:t>
            </a:r>
            <a:r>
              <a:rPr lang="vi-VN" sz="2200" dirty="0" smtClean="0">
                <a:latin typeface="Arial" panose="020B0604020202020204" pitchFamily="34" charset="0"/>
                <a:cs typeface="Arial" panose="020B0604020202020204" pitchFamily="34" charset="0"/>
              </a:rPr>
              <a:t>.</a:t>
            </a:r>
            <a:endParaRPr lang="vi-VN"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204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3.4.Banca </a:t>
            </a:r>
            <a:r>
              <a:rPr lang="en-US" sz="2000" dirty="0" err="1"/>
              <a:t>Europeană</a:t>
            </a:r>
            <a:r>
              <a:rPr lang="en-US" sz="2000" dirty="0"/>
              <a:t> </a:t>
            </a:r>
            <a:r>
              <a:rPr lang="en-US" sz="2000" dirty="0" err="1"/>
              <a:t>pentru</a:t>
            </a:r>
            <a:r>
              <a:rPr lang="en-US" sz="2000" dirty="0"/>
              <a:t> </a:t>
            </a:r>
            <a:r>
              <a:rPr lang="en-US" sz="2000" dirty="0" err="1"/>
              <a:t>Investiții</a:t>
            </a:r>
            <a:endParaRPr lang="en-US" sz="2000" dirty="0"/>
          </a:p>
        </p:txBody>
      </p:sp>
      <p:sp>
        <p:nvSpPr>
          <p:cNvPr id="3" name="Rectangle 2"/>
          <p:cNvSpPr/>
          <p:nvPr/>
        </p:nvSpPr>
        <p:spPr>
          <a:xfrm>
            <a:off x="5562600" y="1207568"/>
            <a:ext cx="3429000" cy="5262979"/>
          </a:xfrm>
          <a:prstGeom prst="rect">
            <a:avLst/>
          </a:prstGeom>
        </p:spPr>
        <p:txBody>
          <a:bodyPr wrap="square">
            <a:spAutoFit/>
          </a:bodyPr>
          <a:lstStyle/>
          <a:p>
            <a:r>
              <a:rPr lang="vi-VN" sz="2800" dirty="0">
                <a:solidFill>
                  <a:srgbClr val="0070C0"/>
                </a:solidFill>
              </a:rPr>
              <a:t>BEI este instituția financiară a Uniunii Europene. Își concentrează activitățile asupra climei și mediului, dezvoltării, inovării și competențelor, întreprinderilor mici și mijlocii, infrastructurii și coeziunii.</a:t>
            </a:r>
            <a:endParaRPr lang="en-US" sz="2800" dirty="0">
              <a:solidFill>
                <a:srgbClr val="0070C0"/>
              </a:solidFill>
            </a:endParaRPr>
          </a:p>
        </p:txBody>
      </p:sp>
      <p:sp>
        <p:nvSpPr>
          <p:cNvPr id="5" name="Rectangle 4"/>
          <p:cNvSpPr/>
          <p:nvPr/>
        </p:nvSpPr>
        <p:spPr>
          <a:xfrm>
            <a:off x="152399" y="1728447"/>
            <a:ext cx="5240083" cy="4708981"/>
          </a:xfrm>
          <a:prstGeom prst="rect">
            <a:avLst/>
          </a:prstGeom>
          <a:noFill/>
          <a:ln w="15875">
            <a:solidFill>
              <a:srgbClr val="0070C0"/>
            </a:solidFill>
          </a:ln>
        </p:spPr>
        <p:txBody>
          <a:bodyPr wrap="square">
            <a:spAutoFit/>
          </a:bodyPr>
          <a:lstStyle/>
          <a:p>
            <a:r>
              <a:rPr lang="vi-VN" sz="2500" b="1" dirty="0"/>
              <a:t>Ce face BEI?</a:t>
            </a:r>
          </a:p>
          <a:p>
            <a:r>
              <a:rPr lang="vi-VN" sz="2500" dirty="0"/>
              <a:t>Banca </a:t>
            </a:r>
            <a:r>
              <a:rPr lang="vi-VN" sz="2500" b="1" dirty="0"/>
              <a:t>contractează împrumuturi</a:t>
            </a:r>
            <a:r>
              <a:rPr lang="vi-VN" sz="2500" dirty="0"/>
              <a:t> pe piețele de capital și </a:t>
            </a:r>
            <a:r>
              <a:rPr lang="vi-VN" sz="2500" b="1" dirty="0"/>
              <a:t>acordă finanțări</a:t>
            </a:r>
            <a:r>
              <a:rPr lang="vi-VN" sz="2500" dirty="0"/>
              <a:t>, în condiții avantajoase, pentru proiecte care sprijină obiectivele UE. Aproximativ </a:t>
            </a:r>
            <a:r>
              <a:rPr lang="vi-VN" sz="2500" b="1" dirty="0"/>
              <a:t>90 %</a:t>
            </a:r>
            <a:r>
              <a:rPr lang="vi-VN" sz="2500" dirty="0"/>
              <a:t> din finanțări se acordă </a:t>
            </a:r>
            <a:r>
              <a:rPr lang="vi-VN" sz="2500" b="1" dirty="0"/>
              <a:t>în interiorul UE</a:t>
            </a:r>
            <a:r>
              <a:rPr lang="vi-VN" sz="2500" dirty="0"/>
              <a:t>. Aceste fonduri nu provin niciodată de la bugetul UE.</a:t>
            </a:r>
          </a:p>
          <a:p>
            <a:r>
              <a:rPr lang="vi-VN" sz="2500" dirty="0"/>
              <a:t>BEI </a:t>
            </a:r>
            <a:r>
              <a:rPr lang="vi-VN" sz="2500" dirty="0" smtClean="0"/>
              <a:t>oferă </a:t>
            </a:r>
            <a:r>
              <a:rPr lang="vi-VN" sz="2500" b="1" dirty="0" smtClean="0"/>
              <a:t>credite</a:t>
            </a:r>
            <a:r>
              <a:rPr lang="ro-RO" sz="2500" dirty="0" smtClean="0"/>
              <a:t>; </a:t>
            </a:r>
            <a:r>
              <a:rPr lang="vi-VN" sz="2500" b="1" dirty="0" smtClean="0"/>
              <a:t>finanțare mixtă</a:t>
            </a:r>
            <a:r>
              <a:rPr lang="ro-RO" sz="2500" dirty="0" smtClean="0"/>
              <a:t>; </a:t>
            </a:r>
            <a:r>
              <a:rPr lang="vi-VN" sz="2500" b="1" dirty="0" smtClean="0"/>
              <a:t>consiliere</a:t>
            </a:r>
            <a:r>
              <a:rPr lang="ro-RO" sz="2500" dirty="0" smtClean="0"/>
              <a:t>.</a:t>
            </a:r>
            <a:endParaRPr lang="vi-VN" sz="2500" dirty="0"/>
          </a:p>
        </p:txBody>
      </p:sp>
    </p:spTree>
    <p:extLst>
      <p:ext uri="{BB962C8B-B14F-4D97-AF65-F5344CB8AC3E}">
        <p14:creationId xmlns:p14="http://schemas.microsoft.com/office/powerpoint/2010/main" val="3838110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3.5.Ombudsmanul European</a:t>
            </a:r>
          </a:p>
        </p:txBody>
      </p:sp>
      <p:sp>
        <p:nvSpPr>
          <p:cNvPr id="3" name="Rectangle 2"/>
          <p:cNvSpPr/>
          <p:nvPr/>
        </p:nvSpPr>
        <p:spPr>
          <a:xfrm>
            <a:off x="19051" y="1514180"/>
            <a:ext cx="3409949" cy="5324535"/>
          </a:xfrm>
          <a:prstGeom prst="rect">
            <a:avLst/>
          </a:prstGeom>
        </p:spPr>
        <p:txBody>
          <a:bodyPr wrap="square">
            <a:spAutoFit/>
          </a:bodyPr>
          <a:lstStyle/>
          <a:p>
            <a:r>
              <a:rPr lang="vi-VN" sz="2000" u="sng" dirty="0">
                <a:solidFill>
                  <a:srgbClr val="0070C0"/>
                </a:solidFill>
                <a:hlinkClick r:id="rId4"/>
              </a:rPr>
              <a:t>Ombudsmanul European</a:t>
            </a:r>
            <a:r>
              <a:rPr lang="vi-VN" sz="2000" dirty="0">
                <a:solidFill>
                  <a:srgbClr val="0070C0"/>
                </a:solidFill>
              </a:rPr>
              <a:t> este un organism independent și imparțial care examinează plângerile împotriva instituțiilor și agențiilor UE și promovează buna administrare. Ombudsmanul ajută persoanele, întreprinderile și organizațiile care se confruntă cu probleme în relația cu UE, investigând plângerile referitoare la administrarea defectuoasă și examinând în mod proactiv aspectele sistemice mai ample.</a:t>
            </a:r>
            <a:endParaRPr lang="en-US" sz="2000" dirty="0">
              <a:solidFill>
                <a:srgbClr val="0070C0"/>
              </a:solidFill>
            </a:endParaRPr>
          </a:p>
        </p:txBody>
      </p:sp>
      <p:sp>
        <p:nvSpPr>
          <p:cNvPr id="5" name="Rectangle 4"/>
          <p:cNvSpPr/>
          <p:nvPr/>
        </p:nvSpPr>
        <p:spPr>
          <a:xfrm>
            <a:off x="4048125" y="1514180"/>
            <a:ext cx="4924425" cy="5078313"/>
          </a:xfrm>
          <a:prstGeom prst="rect">
            <a:avLst/>
          </a:prstGeom>
          <a:ln w="15875">
            <a:solidFill>
              <a:srgbClr val="0070C0"/>
            </a:solidFill>
          </a:ln>
        </p:spPr>
        <p:txBody>
          <a:bodyPr wrap="square">
            <a:spAutoFit/>
          </a:bodyPr>
          <a:lstStyle/>
          <a:p>
            <a:r>
              <a:rPr lang="vi-VN" sz="2700" b="1" dirty="0"/>
              <a:t>Ce face Ombudsmanul?</a:t>
            </a:r>
          </a:p>
          <a:p>
            <a:pPr marL="285750" indent="-285750">
              <a:buFont typeface="Arial" panose="020B0604020202020204" pitchFamily="34" charset="0"/>
              <a:buChar char="•"/>
            </a:pPr>
            <a:r>
              <a:rPr lang="vi-VN" sz="2700" dirty="0"/>
              <a:t>Ombudsmanul investighează diferite tipuri de administrare defectuoasă, de exemplu:</a:t>
            </a:r>
          </a:p>
          <a:p>
            <a:pPr marL="742950" lvl="1" indent="-285750">
              <a:buFont typeface="Arial" panose="020B0604020202020204" pitchFamily="34" charset="0"/>
              <a:buChar char="•"/>
            </a:pPr>
            <a:r>
              <a:rPr lang="vi-VN" sz="2700" dirty="0"/>
              <a:t>comportament </a:t>
            </a:r>
            <a:r>
              <a:rPr lang="vi-VN" sz="2700" dirty="0" smtClean="0"/>
              <a:t>abuziv</a:t>
            </a:r>
            <a:r>
              <a:rPr lang="ro-RO" sz="2700" dirty="0" smtClean="0"/>
              <a:t> </a:t>
            </a:r>
            <a:r>
              <a:rPr lang="vi-VN" sz="2700" dirty="0" smtClean="0"/>
              <a:t>discriminare</a:t>
            </a:r>
            <a:endParaRPr lang="vi-VN" sz="2700" dirty="0"/>
          </a:p>
          <a:p>
            <a:pPr marL="742950" lvl="1" indent="-285750">
              <a:buFont typeface="Arial" panose="020B0604020202020204" pitchFamily="34" charset="0"/>
              <a:buChar char="•"/>
            </a:pPr>
            <a:r>
              <a:rPr lang="vi-VN" sz="2700" dirty="0"/>
              <a:t>abuz de putere</a:t>
            </a:r>
          </a:p>
          <a:p>
            <a:pPr marL="742950" lvl="1" indent="-285750">
              <a:buFont typeface="Arial" panose="020B0604020202020204" pitchFamily="34" charset="0"/>
              <a:buChar char="•"/>
            </a:pPr>
            <a:r>
              <a:rPr lang="vi-VN" sz="2700" dirty="0"/>
              <a:t>lipsa de informații sau refuzul de a furniza informații</a:t>
            </a:r>
          </a:p>
          <a:p>
            <a:pPr marL="742950" lvl="1" indent="-285750">
              <a:buFont typeface="Arial" panose="020B0604020202020204" pitchFamily="34" charset="0"/>
              <a:buChar char="•"/>
            </a:pPr>
            <a:r>
              <a:rPr lang="vi-VN" sz="2700" dirty="0"/>
              <a:t>întârzieri nejustificate</a:t>
            </a:r>
          </a:p>
          <a:p>
            <a:pPr marL="742950" lvl="1" indent="-285750">
              <a:buFont typeface="Arial" panose="020B0604020202020204" pitchFamily="34" charset="0"/>
              <a:buChar char="•"/>
            </a:pPr>
            <a:r>
              <a:rPr lang="vi-VN" sz="2700" dirty="0"/>
              <a:t>proceduri incorecte.</a:t>
            </a:r>
          </a:p>
        </p:txBody>
      </p:sp>
    </p:spTree>
    <p:extLst>
      <p:ext uri="{BB962C8B-B14F-4D97-AF65-F5344CB8AC3E}">
        <p14:creationId xmlns:p14="http://schemas.microsoft.com/office/powerpoint/2010/main" val="18183628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3.6.Autoritatea </a:t>
            </a:r>
            <a:r>
              <a:rPr lang="en-US" sz="2000" dirty="0" err="1"/>
              <a:t>Europeană</a:t>
            </a:r>
            <a:r>
              <a:rPr lang="en-US" sz="2000" dirty="0"/>
              <a:t> </a:t>
            </a:r>
            <a:r>
              <a:rPr lang="en-US" sz="2000" dirty="0" err="1"/>
              <a:t>pentru</a:t>
            </a:r>
            <a:r>
              <a:rPr lang="en-US" sz="2000" dirty="0"/>
              <a:t> </a:t>
            </a:r>
            <a:r>
              <a:rPr lang="en-US" sz="2000" dirty="0" err="1"/>
              <a:t>Protecția</a:t>
            </a:r>
            <a:r>
              <a:rPr lang="en-US" sz="2000" dirty="0"/>
              <a:t> </a:t>
            </a:r>
            <a:r>
              <a:rPr lang="en-US" sz="2000" dirty="0" err="1"/>
              <a:t>Datelor</a:t>
            </a:r>
            <a:endParaRPr lang="en-US" sz="2000" dirty="0"/>
          </a:p>
        </p:txBody>
      </p:sp>
      <p:sp>
        <p:nvSpPr>
          <p:cNvPr id="5" name="Rectangle 4"/>
          <p:cNvSpPr/>
          <p:nvPr/>
        </p:nvSpPr>
        <p:spPr>
          <a:xfrm>
            <a:off x="6229350" y="1514181"/>
            <a:ext cx="2895600" cy="4832092"/>
          </a:xfrm>
          <a:prstGeom prst="rect">
            <a:avLst/>
          </a:prstGeom>
        </p:spPr>
        <p:txBody>
          <a:bodyPr wrap="square">
            <a:spAutoFit/>
          </a:bodyPr>
          <a:lstStyle/>
          <a:p>
            <a:r>
              <a:rPr lang="vi-VN" sz="2800" dirty="0">
                <a:solidFill>
                  <a:srgbClr val="0070C0"/>
                </a:solidFill>
              </a:rPr>
              <a:t>AEPD se asigură că instituțiile și organismele UE respectă dreptul persoanelor la viață privată atunci când le prelucrează datele cu caracter personal.</a:t>
            </a:r>
            <a:endParaRPr lang="en-US" sz="2800" dirty="0">
              <a:solidFill>
                <a:srgbClr val="0070C0"/>
              </a:solidFill>
            </a:endParaRPr>
          </a:p>
        </p:txBody>
      </p:sp>
      <p:sp>
        <p:nvSpPr>
          <p:cNvPr id="6" name="Rectangle 5"/>
          <p:cNvSpPr/>
          <p:nvPr/>
        </p:nvSpPr>
        <p:spPr>
          <a:xfrm>
            <a:off x="38100" y="1668069"/>
            <a:ext cx="5676900" cy="4708981"/>
          </a:xfrm>
          <a:prstGeom prst="rect">
            <a:avLst/>
          </a:prstGeom>
          <a:ln w="15875">
            <a:solidFill>
              <a:srgbClr val="0070C0"/>
            </a:solidFill>
          </a:ln>
        </p:spPr>
        <p:txBody>
          <a:bodyPr wrap="square">
            <a:spAutoFit/>
          </a:bodyPr>
          <a:lstStyle/>
          <a:p>
            <a:r>
              <a:rPr lang="vi-VN" sz="2000" b="1" dirty="0"/>
              <a:t>Ce face AEPD?</a:t>
            </a:r>
          </a:p>
          <a:p>
            <a:pPr marL="342900" indent="-342900">
              <a:buFont typeface="Wingdings" panose="05000000000000000000" pitchFamily="2" charset="2"/>
              <a:buChar char="§"/>
            </a:pPr>
            <a:r>
              <a:rPr lang="vi-VN" sz="2000" b="1" dirty="0"/>
              <a:t>supraveghează</a:t>
            </a:r>
            <a:r>
              <a:rPr lang="vi-VN" sz="2000" dirty="0"/>
              <a:t> prelucrarea datelor cu caracter personal de către administrația UE pentru a asigura respectarea normelor privind protecția vieții </a:t>
            </a:r>
            <a:r>
              <a:rPr lang="vi-VN" sz="2000" dirty="0" smtClean="0"/>
              <a:t>private</a:t>
            </a:r>
            <a:endParaRPr lang="ro-RO" sz="2000" dirty="0" smtClean="0"/>
          </a:p>
          <a:p>
            <a:pPr marL="342900" indent="-342900">
              <a:buFont typeface="Wingdings" panose="05000000000000000000" pitchFamily="2" charset="2"/>
              <a:buChar char="§"/>
            </a:pPr>
            <a:r>
              <a:rPr lang="vi-VN" sz="2000" b="1" dirty="0" smtClean="0"/>
              <a:t>consiliază</a:t>
            </a:r>
            <a:r>
              <a:rPr lang="vi-VN" sz="2000" dirty="0"/>
              <a:t> instituțiile și organismele UE cu privire la toate aspectele legate de prelucrarea datelor cu caracter personal și la legislația și politicile </a:t>
            </a:r>
            <a:r>
              <a:rPr lang="vi-VN" sz="2000" dirty="0" smtClean="0"/>
              <a:t>conexe</a:t>
            </a:r>
            <a:endParaRPr lang="ro-RO" sz="2000" dirty="0" smtClean="0"/>
          </a:p>
          <a:p>
            <a:pPr marL="342900" indent="-342900">
              <a:buFont typeface="Wingdings" panose="05000000000000000000" pitchFamily="2" charset="2"/>
              <a:buChar char="§"/>
            </a:pPr>
            <a:r>
              <a:rPr lang="vi-VN" sz="2000" dirty="0" smtClean="0"/>
              <a:t>tratează</a:t>
            </a:r>
            <a:r>
              <a:rPr lang="vi-VN" sz="2000" dirty="0"/>
              <a:t> </a:t>
            </a:r>
            <a:r>
              <a:rPr lang="vi-VN" sz="2000" b="1" dirty="0"/>
              <a:t>plângerile</a:t>
            </a:r>
            <a:r>
              <a:rPr lang="vi-VN" sz="2000" dirty="0"/>
              <a:t> și desfășoară </a:t>
            </a:r>
            <a:r>
              <a:rPr lang="vi-VN" sz="2000" dirty="0" smtClean="0"/>
              <a:t>investigații</a:t>
            </a:r>
            <a:r>
              <a:rPr lang="ro-RO" sz="2000" dirty="0" smtClean="0"/>
              <a:t> </a:t>
            </a:r>
            <a:r>
              <a:rPr lang="vi-VN" sz="2000" dirty="0" smtClean="0"/>
              <a:t>colaborează </a:t>
            </a:r>
            <a:r>
              <a:rPr lang="vi-VN" sz="2000" dirty="0"/>
              <a:t>cu </a:t>
            </a:r>
            <a:r>
              <a:rPr lang="vi-VN" sz="2000" b="1" dirty="0"/>
              <a:t>autoritățile naționale</a:t>
            </a:r>
            <a:r>
              <a:rPr lang="vi-VN" sz="2000" dirty="0"/>
              <a:t> din țările UE pentru a asigura coerența în ceea ce privește protecția </a:t>
            </a:r>
            <a:r>
              <a:rPr lang="vi-VN" sz="2000" dirty="0" smtClean="0"/>
              <a:t>datelor</a:t>
            </a:r>
            <a:endParaRPr lang="ro-RO" sz="2000" dirty="0" smtClean="0"/>
          </a:p>
          <a:p>
            <a:pPr marL="342900" indent="-342900">
              <a:buFont typeface="Wingdings" panose="05000000000000000000" pitchFamily="2" charset="2"/>
              <a:buChar char="§"/>
            </a:pPr>
            <a:r>
              <a:rPr lang="vi-VN" sz="2000" dirty="0" smtClean="0"/>
              <a:t>monitorizează</a:t>
            </a:r>
            <a:r>
              <a:rPr lang="vi-VN" sz="2000" dirty="0"/>
              <a:t> </a:t>
            </a:r>
            <a:r>
              <a:rPr lang="vi-VN" sz="2000" b="1" dirty="0"/>
              <a:t>noile tehnologii</a:t>
            </a:r>
            <a:r>
              <a:rPr lang="vi-VN" sz="2000" dirty="0"/>
              <a:t> care ar putea avea impact asupra protecției datelor</a:t>
            </a:r>
          </a:p>
        </p:txBody>
      </p:sp>
    </p:spTree>
    <p:extLst>
      <p:ext uri="{BB962C8B-B14F-4D97-AF65-F5344CB8AC3E}">
        <p14:creationId xmlns:p14="http://schemas.microsoft.com/office/powerpoint/2010/main" val="22874840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2" name="Rectangle 1"/>
          <p:cNvSpPr/>
          <p:nvPr/>
        </p:nvSpPr>
        <p:spPr>
          <a:xfrm>
            <a:off x="0" y="806295"/>
            <a:ext cx="8972550" cy="707886"/>
          </a:xfrm>
          <a:prstGeom prst="rect">
            <a:avLst/>
          </a:prstGeom>
        </p:spPr>
        <p:txBody>
          <a:bodyPr wrap="square">
            <a:spAutoFit/>
          </a:bodyPr>
          <a:lstStyle/>
          <a:p>
            <a:r>
              <a:rPr lang="en-US" sz="2000" b="1" dirty="0"/>
              <a:t>3.Organisme </a:t>
            </a:r>
            <a:r>
              <a:rPr lang="en-US" sz="2000" b="1" dirty="0" err="1"/>
              <a:t>specializate</a:t>
            </a:r>
            <a:r>
              <a:rPr lang="en-US" sz="2000" b="1" dirty="0"/>
              <a:t> ale </a:t>
            </a:r>
            <a:r>
              <a:rPr lang="en-US" sz="2000" b="1" dirty="0" err="1"/>
              <a:t>Uniunii</a:t>
            </a:r>
            <a:r>
              <a:rPr lang="en-US" sz="2000" b="1" dirty="0"/>
              <a:t> </a:t>
            </a:r>
            <a:r>
              <a:rPr lang="en-US" sz="2000" b="1" dirty="0" err="1"/>
              <a:t>Europene</a:t>
            </a:r>
            <a:endParaRPr lang="en-US" sz="2000" dirty="0"/>
          </a:p>
          <a:p>
            <a:r>
              <a:rPr lang="en-US" sz="2000" dirty="0"/>
              <a:t>3.7.Comitetul </a:t>
            </a:r>
            <a:r>
              <a:rPr lang="en-US" sz="2000" dirty="0" err="1"/>
              <a:t>european</a:t>
            </a:r>
            <a:r>
              <a:rPr lang="en-US" sz="2000" dirty="0"/>
              <a:t> </a:t>
            </a:r>
            <a:r>
              <a:rPr lang="en-US" sz="2000" dirty="0" err="1"/>
              <a:t>pentru</a:t>
            </a:r>
            <a:r>
              <a:rPr lang="en-US" sz="2000" dirty="0"/>
              <a:t> </a:t>
            </a:r>
            <a:r>
              <a:rPr lang="en-US" sz="2000" dirty="0" err="1"/>
              <a:t>protecția</a:t>
            </a:r>
            <a:r>
              <a:rPr lang="en-US" sz="2000" dirty="0"/>
              <a:t> </a:t>
            </a:r>
            <a:r>
              <a:rPr lang="en-US" sz="2000" dirty="0" err="1"/>
              <a:t>datelor</a:t>
            </a:r>
            <a:endParaRPr lang="en-US" sz="2000" dirty="0"/>
          </a:p>
        </p:txBody>
      </p:sp>
      <p:sp>
        <p:nvSpPr>
          <p:cNvPr id="5" name="Rectangle 4"/>
          <p:cNvSpPr/>
          <p:nvPr/>
        </p:nvSpPr>
        <p:spPr>
          <a:xfrm>
            <a:off x="228600" y="1628506"/>
            <a:ext cx="2438400" cy="5262979"/>
          </a:xfrm>
          <a:prstGeom prst="rect">
            <a:avLst/>
          </a:prstGeom>
        </p:spPr>
        <p:txBody>
          <a:bodyPr wrap="square">
            <a:spAutoFit/>
          </a:bodyPr>
          <a:lstStyle/>
          <a:p>
            <a:r>
              <a:rPr lang="vi-VN" sz="2400" u="sng" dirty="0">
                <a:solidFill>
                  <a:srgbClr val="0070C0"/>
                </a:solidFill>
                <a:hlinkClick r:id="rId4"/>
              </a:rPr>
              <a:t>CEPD</a:t>
            </a:r>
            <a:r>
              <a:rPr lang="vi-VN" sz="2400" dirty="0">
                <a:solidFill>
                  <a:srgbClr val="0070C0"/>
                </a:solidFill>
              </a:rPr>
              <a:t> este un organism independent care asigură aplicarea consecventă a normelor privind protecția datelor în întreaga UE și promovează cooperarea între autoritățile naționale competente.</a:t>
            </a:r>
            <a:endParaRPr lang="en-US" sz="2400" dirty="0">
              <a:solidFill>
                <a:srgbClr val="0070C0"/>
              </a:solidFill>
            </a:endParaRPr>
          </a:p>
        </p:txBody>
      </p:sp>
      <p:sp>
        <p:nvSpPr>
          <p:cNvPr id="3" name="Rectangle 2"/>
          <p:cNvSpPr/>
          <p:nvPr/>
        </p:nvSpPr>
        <p:spPr>
          <a:xfrm>
            <a:off x="2971800" y="1533465"/>
            <a:ext cx="6086475" cy="5324535"/>
          </a:xfrm>
          <a:prstGeom prst="rect">
            <a:avLst/>
          </a:prstGeom>
          <a:ln w="19050" cmpd="sng">
            <a:solidFill>
              <a:srgbClr val="0070C0"/>
            </a:solidFill>
          </a:ln>
        </p:spPr>
        <p:txBody>
          <a:bodyPr wrap="square">
            <a:spAutoFit/>
          </a:bodyPr>
          <a:lstStyle/>
          <a:p>
            <a:r>
              <a:rPr lang="vi-VN" sz="2000" b="1" dirty="0"/>
              <a:t>Ce face CEPD?</a:t>
            </a:r>
          </a:p>
          <a:p>
            <a:pPr marL="342900" indent="-342900">
              <a:buFont typeface="Wingdings" panose="05000000000000000000" pitchFamily="2" charset="2"/>
              <a:buChar char="§"/>
            </a:pPr>
            <a:r>
              <a:rPr lang="vi-VN" sz="2000" dirty="0"/>
              <a:t>oferă </a:t>
            </a:r>
            <a:r>
              <a:rPr lang="vi-VN" sz="2000" b="1" dirty="0"/>
              <a:t>orientări generale</a:t>
            </a:r>
            <a:r>
              <a:rPr lang="vi-VN" sz="2000" dirty="0"/>
              <a:t> (linii directoare, recomandări, bune practici etc.) pentru a clarifica </a:t>
            </a:r>
            <a:r>
              <a:rPr lang="vi-VN" sz="2000" dirty="0" smtClean="0"/>
              <a:t>RGPD</a:t>
            </a:r>
            <a:endParaRPr lang="ro-RO" sz="2000" dirty="0" smtClean="0"/>
          </a:p>
          <a:p>
            <a:pPr marL="342900" indent="-342900">
              <a:buFont typeface="Wingdings" panose="05000000000000000000" pitchFamily="2" charset="2"/>
              <a:buChar char="§"/>
            </a:pPr>
            <a:r>
              <a:rPr lang="vi-VN" sz="2000" dirty="0" smtClean="0"/>
              <a:t>adoptă</a:t>
            </a:r>
            <a:r>
              <a:rPr lang="vi-VN" sz="2000" dirty="0"/>
              <a:t> </a:t>
            </a:r>
            <a:r>
              <a:rPr lang="vi-VN" sz="2000" b="1" dirty="0"/>
              <a:t>constatări privind coerența</a:t>
            </a:r>
            <a:r>
              <a:rPr lang="vi-VN" sz="2000" dirty="0"/>
              <a:t>, concepute pentru a garanta că RGPD este interpretat în mod consecvent de către toate organismele naționale de reglementare, de exemplu în cazurile care se referă la 2 sau mai multe </a:t>
            </a:r>
            <a:r>
              <a:rPr lang="vi-VN" sz="2000" dirty="0" smtClean="0"/>
              <a:t>țări</a:t>
            </a:r>
            <a:endParaRPr lang="ro-RO" sz="2000" dirty="0" smtClean="0"/>
          </a:p>
          <a:p>
            <a:pPr marL="342900" indent="-342900">
              <a:buFont typeface="Wingdings" panose="05000000000000000000" pitchFamily="2" charset="2"/>
              <a:buChar char="§"/>
            </a:pPr>
            <a:r>
              <a:rPr lang="vi-VN" sz="2000" b="1" dirty="0" smtClean="0"/>
              <a:t>consiliază </a:t>
            </a:r>
            <a:r>
              <a:rPr lang="vi-VN" sz="2000" b="1" dirty="0"/>
              <a:t>Comisia Europeană</a:t>
            </a:r>
            <a:r>
              <a:rPr lang="vi-VN" sz="2000" dirty="0"/>
              <a:t> cu privire la aspectele legate de protecția datelor și la orice nouă propunere legislativă a UE care prezintă o importanță deosebită pentru protecția datelor cu caracter </a:t>
            </a:r>
            <a:r>
              <a:rPr lang="vi-VN" sz="2000" dirty="0" smtClean="0"/>
              <a:t>personal</a:t>
            </a:r>
            <a:endParaRPr lang="ro-RO" sz="2000" dirty="0" smtClean="0"/>
          </a:p>
          <a:p>
            <a:pPr marL="342900" indent="-342900">
              <a:buFont typeface="Wingdings" panose="05000000000000000000" pitchFamily="2" charset="2"/>
              <a:buChar char="§"/>
            </a:pPr>
            <a:r>
              <a:rPr lang="vi-VN" sz="2000" b="1" dirty="0" smtClean="0"/>
              <a:t>încurajează</a:t>
            </a:r>
            <a:r>
              <a:rPr lang="vi-VN" sz="2000" dirty="0"/>
              <a:t> autoritățile naționale de protecție a datelor să colaboreze și să facă schimb de informații și de bune practici.</a:t>
            </a:r>
          </a:p>
        </p:txBody>
      </p:sp>
    </p:spTree>
    <p:extLst>
      <p:ext uri="{BB962C8B-B14F-4D97-AF65-F5344CB8AC3E}">
        <p14:creationId xmlns:p14="http://schemas.microsoft.com/office/powerpoint/2010/main" val="38134186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6" name="Rectangle 5"/>
          <p:cNvSpPr/>
          <p:nvPr/>
        </p:nvSpPr>
        <p:spPr>
          <a:xfrm>
            <a:off x="3412" y="971322"/>
            <a:ext cx="2647841" cy="369332"/>
          </a:xfrm>
          <a:prstGeom prst="rect">
            <a:avLst/>
          </a:prstGeom>
        </p:spPr>
        <p:txBody>
          <a:bodyPr wrap="none">
            <a:spAutoFit/>
          </a:bodyPr>
          <a:lstStyle/>
          <a:p>
            <a:r>
              <a:rPr lang="en-US" b="1" dirty="0" err="1" smtClean="0"/>
              <a:t>Servicii</a:t>
            </a:r>
            <a:r>
              <a:rPr lang="en-US" b="1" dirty="0" smtClean="0"/>
              <a:t> </a:t>
            </a:r>
            <a:r>
              <a:rPr lang="en-US" b="1" dirty="0" err="1"/>
              <a:t>interinstituționale</a:t>
            </a:r>
            <a:endParaRPr 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 y="1385900"/>
            <a:ext cx="9033129" cy="2681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26242" y="4343400"/>
            <a:ext cx="8763000" cy="2031325"/>
          </a:xfrm>
          <a:prstGeom prst="rect">
            <a:avLst/>
          </a:prstGeom>
        </p:spPr>
        <p:txBody>
          <a:bodyPr wrap="square">
            <a:spAutoFit/>
          </a:bodyPr>
          <a:lstStyle/>
          <a:p>
            <a:r>
              <a:rPr lang="vi-VN" b="1" dirty="0">
                <a:solidFill>
                  <a:srgbClr val="C00000"/>
                </a:solidFill>
              </a:rPr>
              <a:t>Agenții descentralizate</a:t>
            </a:r>
          </a:p>
          <a:p>
            <a:r>
              <a:rPr lang="vi-VN" i="1" dirty="0"/>
              <a:t>În prezent, există peste </a:t>
            </a:r>
            <a:r>
              <a:rPr lang="vi-VN" b="1" i="1" dirty="0"/>
              <a:t>30 de agenții descentralizate</a:t>
            </a:r>
            <a:r>
              <a:rPr lang="vi-VN" i="1" dirty="0"/>
              <a:t>. Acestea au propriile personalități juridice, sunt înființate pe o perioadă nedeterminată și sunt distincte de instituțiile UE. </a:t>
            </a:r>
            <a:r>
              <a:rPr lang="ro-RO" i="1" dirty="0" smtClean="0"/>
              <a:t> </a:t>
            </a:r>
            <a:r>
              <a:rPr lang="vi-VN" i="1" dirty="0" smtClean="0"/>
              <a:t>Agențiile </a:t>
            </a:r>
            <a:r>
              <a:rPr lang="vi-VN" i="1" dirty="0"/>
              <a:t>descentralizate contribuie la punerea în aplicare a politicilor europene. De asemenea, ele sprijină cooperarea dintre UE și guvernele naționale prin punerea în comun a expertizei tehnice și de specialitate a instituțiilor europene și a autorităților naționale</a:t>
            </a:r>
            <a:r>
              <a:rPr lang="vi-VN" i="1" dirty="0" smtClean="0"/>
              <a:t>.</a:t>
            </a:r>
            <a:endParaRPr lang="ro-RO" i="1" dirty="0" smtClean="0"/>
          </a:p>
        </p:txBody>
      </p:sp>
    </p:spTree>
    <p:extLst>
      <p:ext uri="{BB962C8B-B14F-4D97-AF65-F5344CB8AC3E}">
        <p14:creationId xmlns:p14="http://schemas.microsoft.com/office/powerpoint/2010/main" val="26168526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19200" y="301285"/>
            <a:ext cx="8346567" cy="523220"/>
          </a:xfrm>
          <a:prstGeom prst="rect">
            <a:avLst/>
          </a:prstGeom>
        </p:spPr>
        <p:txBody>
          <a:bodyPr wrap="square">
            <a:spAutoFit/>
          </a:bodyPr>
          <a:lstStyle/>
          <a:p>
            <a:r>
              <a:rPr lang="ro-RO" sz="2800" dirty="0"/>
              <a:t>I.I</a:t>
            </a:r>
            <a:r>
              <a:rPr lang="vi-VN" sz="2800" dirty="0"/>
              <a:t>ntroducere în activitatea Uniunii</a:t>
            </a:r>
            <a:r>
              <a:rPr lang="ro-RO" sz="2800" dirty="0"/>
              <a:t> </a:t>
            </a:r>
            <a:r>
              <a:rPr lang="vi-VN" sz="2800" dirty="0"/>
              <a:t>Europene</a:t>
            </a:r>
            <a:endParaRPr lang="ro-RO" sz="2800" dirty="0"/>
          </a:p>
        </p:txBody>
      </p:sp>
      <p:sp>
        <p:nvSpPr>
          <p:cNvPr id="6" name="Rectangle 5"/>
          <p:cNvSpPr/>
          <p:nvPr/>
        </p:nvSpPr>
        <p:spPr>
          <a:xfrm>
            <a:off x="3412" y="971322"/>
            <a:ext cx="3562194" cy="338554"/>
          </a:xfrm>
          <a:prstGeom prst="rect">
            <a:avLst/>
          </a:prstGeom>
        </p:spPr>
        <p:txBody>
          <a:bodyPr wrap="none">
            <a:spAutoFit/>
          </a:bodyPr>
          <a:lstStyle/>
          <a:p>
            <a:r>
              <a:rPr lang="ro-RO" sz="1600" b="1" dirty="0" smtClean="0">
                <a:solidFill>
                  <a:srgbClr val="262B38"/>
                </a:solidFill>
                <a:latin typeface="arial"/>
              </a:rPr>
              <a:t>Alte structuri ale Uniunii Europene</a:t>
            </a:r>
            <a:endParaRPr lang="vi-VN" sz="1600" b="1" i="0" dirty="0">
              <a:solidFill>
                <a:srgbClr val="262B38"/>
              </a:solidFill>
              <a:effectLst/>
              <a:latin typeface="arial"/>
            </a:endParaRPr>
          </a:p>
        </p:txBody>
      </p:sp>
      <p:graphicFrame>
        <p:nvGraphicFramePr>
          <p:cNvPr id="3" name="Diagram 2"/>
          <p:cNvGraphicFramePr/>
          <p:nvPr>
            <p:extLst>
              <p:ext uri="{D42A27DB-BD31-4B8C-83A1-F6EECF244321}">
                <p14:modId xmlns:p14="http://schemas.microsoft.com/office/powerpoint/2010/main" val="1019363198"/>
              </p:ext>
            </p:extLst>
          </p:nvPr>
        </p:nvGraphicFramePr>
        <p:xfrm>
          <a:off x="-1143000" y="1752600"/>
          <a:ext cx="7086600" cy="47099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p:cNvGraphicFramePr/>
          <p:nvPr>
            <p:extLst>
              <p:ext uri="{D42A27DB-BD31-4B8C-83A1-F6EECF244321}">
                <p14:modId xmlns:p14="http://schemas.microsoft.com/office/powerpoint/2010/main" val="1720593838"/>
              </p:ext>
            </p:extLst>
          </p:nvPr>
        </p:nvGraphicFramePr>
        <p:xfrm>
          <a:off x="5029200" y="1140599"/>
          <a:ext cx="3962400" cy="53364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161750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3121" y="-152400"/>
            <a:ext cx="4640880" cy="7249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4" y="-152400"/>
            <a:ext cx="4583374" cy="7033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descr="C:\Users\elena\Downloads\ED Bistrita-Nasaud V_POSITIV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85" y="533400"/>
            <a:ext cx="832867" cy="97840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676400" y="-21880"/>
            <a:ext cx="4941039" cy="338554"/>
          </a:xfrm>
          <a:prstGeom prst="rect">
            <a:avLst/>
          </a:prstGeom>
        </p:spPr>
        <p:txBody>
          <a:bodyPr wrap="square">
            <a:spAutoFit/>
          </a:bodyPr>
          <a:lstStyle/>
          <a:p>
            <a:r>
              <a:rPr lang="ro-RO" sz="1600" b="1" dirty="0" smtClean="0">
                <a:solidFill>
                  <a:srgbClr val="262B38"/>
                </a:solidFill>
                <a:latin typeface="arial"/>
              </a:rPr>
              <a:t>4.Proceduri principale ale Uniunii Europene</a:t>
            </a:r>
            <a:endParaRPr lang="vi-VN" sz="1600" b="1" i="0" dirty="0">
              <a:solidFill>
                <a:srgbClr val="262B38"/>
              </a:solidFill>
              <a:effectLst/>
              <a:latin typeface="arial"/>
            </a:endParaRPr>
          </a:p>
        </p:txBody>
      </p:sp>
    </p:spTree>
    <p:extLst>
      <p:ext uri="{BB962C8B-B14F-4D97-AF65-F5344CB8AC3E}">
        <p14:creationId xmlns:p14="http://schemas.microsoft.com/office/powerpoint/2010/main" val="4027712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9FA"/>
        </a:solidFill>
        <a:effectLst/>
      </p:bgPr>
    </p:bg>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85" y="147397"/>
            <a:ext cx="832867" cy="978408"/>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2282" y="19775"/>
            <a:ext cx="3352800" cy="69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082" y="-23884"/>
            <a:ext cx="4718917" cy="688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08501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544884137"/>
              </p:ext>
            </p:extLst>
          </p:nvPr>
        </p:nvGraphicFramePr>
        <p:xfrm>
          <a:off x="0" y="15604"/>
          <a:ext cx="9139451" cy="4312556"/>
        </p:xfrm>
        <a:graphic>
          <a:graphicData uri="http://schemas.openxmlformats.org/drawingml/2006/table">
            <a:tbl>
              <a:tblPr firstRow="1" bandRow="1">
                <a:tableStyleId>{5C22544A-7EE6-4342-B048-85BDC9FD1C3A}</a:tableStyleId>
              </a:tblPr>
              <a:tblGrid>
                <a:gridCol w="4953000"/>
                <a:gridCol w="4186451"/>
              </a:tblGrid>
              <a:tr h="381000">
                <a:tc gridSpan="2">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o-RO" sz="1800" b="1" dirty="0" smtClean="0"/>
                        <a:t>Surse de informare privind activitatea Uniunii Europene</a:t>
                      </a:r>
                      <a:endParaRPr lang="en-US" sz="1800" b="1" dirty="0" smtClean="0"/>
                    </a:p>
                    <a:p>
                      <a:endParaRPr lang="en-US" dirty="0"/>
                    </a:p>
                  </a:txBody>
                  <a:tcPr/>
                </a:tc>
                <a:tc hMerge="1">
                  <a:txBody>
                    <a:bodyPr/>
                    <a:lstStyle/>
                    <a:p>
                      <a:endParaRPr lang="en-US" dirty="0"/>
                    </a:p>
                  </a:txBody>
                  <a:tcPr/>
                </a:tc>
              </a:tr>
              <a:tr h="398360">
                <a:tc>
                  <a:txBody>
                    <a:bodyPr/>
                    <a:lstStyle/>
                    <a:p>
                      <a:r>
                        <a:rPr lang="ro-RO" dirty="0" smtClean="0"/>
                        <a:t>Website</a:t>
                      </a:r>
                      <a:r>
                        <a:rPr lang="ro-RO" baseline="0" dirty="0" smtClean="0"/>
                        <a:t> oficial Uniunea Europeană</a:t>
                      </a:r>
                      <a:endParaRPr lang="en-US" dirty="0"/>
                    </a:p>
                  </a:txBody>
                  <a:tcPr/>
                </a:tc>
                <a:tc>
                  <a:txBody>
                    <a:bodyPr/>
                    <a:lstStyle/>
                    <a:p>
                      <a:r>
                        <a:rPr lang="en-US" sz="1400" dirty="0" smtClean="0">
                          <a:hlinkClick r:id="rId2"/>
                        </a:rPr>
                        <a:t>https://european-union.europa.eu/index_ro</a:t>
                      </a:r>
                      <a:r>
                        <a:rPr lang="ro-RO" sz="1400" dirty="0" smtClean="0"/>
                        <a:t> </a:t>
                      </a:r>
                      <a:endParaRPr lang="en-US" sz="1400" dirty="0"/>
                    </a:p>
                  </a:txBody>
                  <a:tcPr/>
                </a:tc>
              </a:tr>
              <a:tr h="457200">
                <a:tc>
                  <a:txBody>
                    <a:bodyPr/>
                    <a:lstStyle/>
                    <a:p>
                      <a:r>
                        <a:rPr lang="ro-RO" dirty="0" smtClean="0"/>
                        <a:t>Website oficial Comisia Europeană</a:t>
                      </a:r>
                      <a:endParaRPr lang="en-US" dirty="0"/>
                    </a:p>
                  </a:txBody>
                  <a:tcPr/>
                </a:tc>
                <a:tc>
                  <a:txBody>
                    <a:bodyPr/>
                    <a:lstStyle/>
                    <a:p>
                      <a:r>
                        <a:rPr lang="en-US" sz="1400" dirty="0" smtClean="0">
                          <a:hlinkClick r:id="rId3"/>
                        </a:rPr>
                        <a:t>https://commission.europa.eu/index_ro</a:t>
                      </a:r>
                      <a:r>
                        <a:rPr lang="ro-RO" sz="1400" dirty="0" smtClean="0"/>
                        <a:t> </a:t>
                      </a:r>
                      <a:endParaRPr lang="en-US" sz="1400" dirty="0"/>
                    </a:p>
                  </a:txBody>
                  <a:tcPr/>
                </a:tc>
              </a:tr>
              <a:tr h="393756">
                <a:tc>
                  <a:txBody>
                    <a:bodyPr/>
                    <a:lstStyle/>
                    <a:p>
                      <a:r>
                        <a:rPr lang="ro-RO" dirty="0" smtClean="0"/>
                        <a:t>Oficiul pentru publicații al Ununii Europene</a:t>
                      </a:r>
                      <a:endParaRPr lang="en-US" dirty="0"/>
                    </a:p>
                  </a:txBody>
                  <a:tcPr/>
                </a:tc>
                <a:tc>
                  <a:txBody>
                    <a:bodyPr/>
                    <a:lstStyle/>
                    <a:p>
                      <a:r>
                        <a:rPr lang="en-US" sz="1400" dirty="0" smtClean="0">
                          <a:hlinkClick r:id="rId4"/>
                        </a:rPr>
                        <a:t>https://op.europa.eu/ro/</a:t>
                      </a:r>
                      <a:r>
                        <a:rPr lang="ro-RO" sz="1400" dirty="0" smtClean="0"/>
                        <a:t> </a:t>
                      </a:r>
                      <a:endParaRPr lang="en-US" sz="1400" dirty="0"/>
                    </a:p>
                  </a:txBody>
                  <a:tcPr/>
                </a:tc>
              </a:tr>
              <a:tr h="381000">
                <a:tc>
                  <a:txBody>
                    <a:bodyPr/>
                    <a:lstStyle/>
                    <a:p>
                      <a:r>
                        <a:rPr lang="ro-RO" dirty="0" smtClean="0"/>
                        <a:t>Spațiul</a:t>
                      </a:r>
                      <a:r>
                        <a:rPr lang="ro-RO" baseline="0" dirty="0" smtClean="0"/>
                        <a:t> European al Învățării</a:t>
                      </a:r>
                      <a:endParaRPr lang="en-US" dirty="0"/>
                    </a:p>
                  </a:txBody>
                  <a:tcPr/>
                </a:tc>
                <a:tc>
                  <a:txBody>
                    <a:bodyPr/>
                    <a:lstStyle/>
                    <a:p>
                      <a:r>
                        <a:rPr lang="en-US" sz="1400" dirty="0" smtClean="0">
                          <a:hlinkClick r:id="rId5"/>
                        </a:rPr>
                        <a:t>https://learning-corner.learning.europa.eu/index_ro</a:t>
                      </a:r>
                      <a:r>
                        <a:rPr lang="ro-RO" sz="1400" dirty="0" smtClean="0"/>
                        <a:t> </a:t>
                      </a:r>
                      <a:endParaRPr lang="en-US" sz="1400" dirty="0"/>
                    </a:p>
                  </a:txBody>
                  <a:tcPr/>
                </a:tc>
              </a:tr>
              <a:tr h="457200">
                <a:tc>
                  <a:txBody>
                    <a:bodyPr/>
                    <a:lstStyle/>
                    <a:p>
                      <a:r>
                        <a:rPr lang="ro-RO" dirty="0" smtClean="0"/>
                        <a:t>Reprezentanța Comisiei Europene în România</a:t>
                      </a:r>
                      <a:endParaRPr lang="en-US" dirty="0"/>
                    </a:p>
                  </a:txBody>
                  <a:tcPr/>
                </a:tc>
                <a:tc>
                  <a:txBody>
                    <a:bodyPr/>
                    <a:lstStyle/>
                    <a:p>
                      <a:r>
                        <a:rPr lang="en-US" sz="1400" dirty="0" smtClean="0">
                          <a:hlinkClick r:id="rId6"/>
                        </a:rPr>
                        <a:t>https://romania.representation.ec.europa.eu/index_ro</a:t>
                      </a:r>
                      <a:r>
                        <a:rPr lang="ro-RO" sz="1400" dirty="0" smtClean="0"/>
                        <a:t> </a:t>
                      </a:r>
                      <a:endParaRPr lang="en-US" sz="1400" dirty="0"/>
                    </a:p>
                  </a:txBody>
                  <a:tcPr/>
                </a:tc>
              </a:tr>
              <a:tr h="533400">
                <a:tc>
                  <a:txBody>
                    <a:bodyPr/>
                    <a:lstStyle/>
                    <a:p>
                      <a:r>
                        <a:rPr lang="ro-RO" dirty="0" smtClean="0"/>
                        <a:t>Parlamentul</a:t>
                      </a:r>
                      <a:r>
                        <a:rPr lang="ro-RO" baseline="0" dirty="0" smtClean="0"/>
                        <a:t> European – Biroul de legătură în România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hlinkClick r:id="rId7"/>
                        </a:rPr>
                        <a:t>https://www.europarl.europa.eu/romania/ro/in_serviciul_dumneavoastra/despre_noi.html</a:t>
                      </a:r>
                      <a:r>
                        <a:rPr lang="ro-RO" sz="1400" dirty="0" smtClean="0"/>
                        <a:t> </a:t>
                      </a:r>
                      <a:endParaRPr lang="en-US" sz="1400" dirty="0" smtClean="0"/>
                    </a:p>
                  </a:txBody>
                  <a:tcPr/>
                </a:tc>
              </a:tr>
              <a:tr h="426720">
                <a:tc>
                  <a:txBody>
                    <a:bodyPr/>
                    <a:lstStyle/>
                    <a:p>
                      <a:r>
                        <a:rPr lang="ro-RO" dirty="0" smtClean="0"/>
                        <a:t>Institutul European din România</a:t>
                      </a:r>
                      <a:endParaRPr lang="en-US" dirty="0"/>
                    </a:p>
                  </a:txBody>
                  <a:tcPr/>
                </a:tc>
                <a:tc>
                  <a:txBody>
                    <a:bodyPr/>
                    <a:lstStyle/>
                    <a:p>
                      <a:r>
                        <a:rPr lang="en-US" sz="1400" dirty="0" smtClean="0">
                          <a:hlinkClick r:id="rId8"/>
                        </a:rPr>
                        <a:t>http://ier.gov.ro/</a:t>
                      </a:r>
                      <a:r>
                        <a:rPr lang="ro-RO" sz="1400" dirty="0" smtClean="0"/>
                        <a:t> </a:t>
                      </a:r>
                      <a:endParaRPr lang="en-US" sz="1400" dirty="0"/>
                    </a:p>
                  </a:txBody>
                  <a:tcPr/>
                </a:tc>
              </a:tr>
              <a:tr h="457200">
                <a:tc>
                  <a:txBody>
                    <a:bodyPr/>
                    <a:lstStyle/>
                    <a:p>
                      <a:r>
                        <a:rPr lang="ro-RO" dirty="0" smtClean="0"/>
                        <a:t>Eurobarometru</a:t>
                      </a:r>
                      <a:r>
                        <a:rPr lang="ro-RO" baseline="0" dirty="0" smtClean="0"/>
                        <a:t> – informații statistice privind UE</a:t>
                      </a:r>
                      <a:endParaRPr lang="en-US" dirty="0"/>
                    </a:p>
                  </a:txBody>
                  <a:tcPr/>
                </a:tc>
                <a:tc>
                  <a:txBody>
                    <a:bodyPr/>
                    <a:lstStyle/>
                    <a:p>
                      <a:r>
                        <a:rPr lang="en-US" sz="1400" dirty="0" smtClean="0">
                          <a:hlinkClick r:id="rId9"/>
                        </a:rPr>
                        <a:t>https://www.europarl.europa.eu/romania/ro/ue_pentru_celateni/eurobarometru.html</a:t>
                      </a:r>
                      <a:r>
                        <a:rPr lang="ro-RO" sz="1400" dirty="0" smtClean="0"/>
                        <a:t> </a:t>
                      </a:r>
                      <a:endParaRPr lang="en-US" sz="1400" dirty="0"/>
                    </a:p>
                  </a:txBody>
                  <a:tcPr/>
                </a:tc>
              </a:tr>
            </a:tbl>
          </a:graphicData>
        </a:graphic>
      </p:graphicFrame>
      <p:pic>
        <p:nvPicPr>
          <p:cNvPr id="4" name="Picture 4" descr="C:\Users\elena\Downloads\ED Bistrita-Nasaud V_POSITIVE.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0"/>
            <a:ext cx="533400" cy="626610"/>
          </a:xfrm>
          <a:prstGeom prst="rect">
            <a:avLst/>
          </a:prstGeom>
          <a:noFill/>
          <a:extLst>
            <a:ext uri="{909E8E84-426E-40DD-AFC4-6F175D3DCCD1}">
              <a14:hiddenFill xmlns:a14="http://schemas.microsoft.com/office/drawing/2010/main">
                <a:solidFill>
                  <a:srgbClr val="FFFFFF"/>
                </a:solidFill>
              </a14:hiddenFill>
            </a:ext>
          </a:extLst>
        </p:spPr>
      </p:pic>
      <p:pic>
        <p:nvPicPr>
          <p:cNvPr id="28677"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91644" y="4659573"/>
            <a:ext cx="2852355" cy="1360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9"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4354773"/>
            <a:ext cx="6317041" cy="2503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80"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74597" y="6096000"/>
            <a:ext cx="2869404" cy="761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77198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elena\Downloads\ED Bistrita-Nasaud V_POSITIV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53"/>
            <a:ext cx="832867" cy="978408"/>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90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324600" y="6216937"/>
            <a:ext cx="2819400" cy="584775"/>
          </a:xfrm>
          <a:prstGeom prst="rect">
            <a:avLst/>
          </a:prstGeom>
          <a:noFill/>
        </p:spPr>
        <p:txBody>
          <a:bodyPr wrap="square" rtlCol="0">
            <a:spAutoFit/>
          </a:bodyPr>
          <a:lstStyle/>
          <a:p>
            <a:r>
              <a:rPr lang="ro-RO" sz="3200" b="1" dirty="0">
                <a:solidFill>
                  <a:schemeClr val="bg1"/>
                </a:solidFill>
              </a:rPr>
              <a:t>Vă mulțumim!</a:t>
            </a:r>
            <a:endParaRPr lang="en-US" sz="3200" b="1" dirty="0">
              <a:solidFill>
                <a:schemeClr val="bg1"/>
              </a:solidFill>
            </a:endParaRPr>
          </a:p>
        </p:txBody>
      </p:sp>
    </p:spTree>
    <p:extLst>
      <p:ext uri="{BB962C8B-B14F-4D97-AF65-F5344CB8AC3E}">
        <p14:creationId xmlns:p14="http://schemas.microsoft.com/office/powerpoint/2010/main" val="2168388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b="1" dirty="0"/>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855</TotalTime>
  <Words>1285</Words>
  <Application>Microsoft Office PowerPoint</Application>
  <PresentationFormat>On-screen Show (4:3)</PresentationFormat>
  <Paragraphs>251</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dc:creator>
  <cp:lastModifiedBy>Windows User</cp:lastModifiedBy>
  <cp:revision>98</cp:revision>
  <cp:lastPrinted>2022-02-07T07:43:20Z</cp:lastPrinted>
  <dcterms:created xsi:type="dcterms:W3CDTF">2006-08-16T00:00:00Z</dcterms:created>
  <dcterms:modified xsi:type="dcterms:W3CDTF">2023-02-23T14:31:20Z</dcterms:modified>
</cp:coreProperties>
</file>